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D:\&#1056;&#1040;&#1047;&#1053;&#1054;&#1045;%20&#1089;%20&#1088;&#1072;&#1073;%20&#1089;&#1090;&#1086;&#1083;&#1072;%20&#1072;&#1074;&#1075;%202017\&#1041;&#1099;&#1095;&#1080;&#1085;&#1089;&#1082;&#1072;&#1103;%20&#1096;&#1082;&#1086;&#1083;&#1072;%20&#1088;&#1072;&#1073;&#1086;&#1090;&#1072;\2016-2017\&#1075;&#1089;%20&#1089;&#1080;&#1084;&#1074;&#1086;&#1083;&#1099;%20&#1088;&#1086;&#1089;\anthem-choir.mp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>
            <a:normAutofit fontScale="92500"/>
          </a:bodyPr>
          <a:lstStyle/>
          <a:p>
            <a:r>
              <a:rPr lang="ru-RU" sz="6500" dirty="0" smtClean="0">
                <a:solidFill>
                  <a:schemeClr val="tx2"/>
                </a:solidFill>
              </a:rPr>
              <a:t>Обществознание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5 класс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Учитель: Бычинская Анна Владимировна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Смоленск 2017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ru-RU" dirty="0" smtClean="0"/>
              <a:t>СОГБОУ «Красноборская санаторно-лесная школа»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Государственный герб Российской Федерации</a:t>
            </a:r>
            <a:endParaRPr lang="ru-RU" sz="4800" dirty="0"/>
          </a:p>
        </p:txBody>
      </p:sp>
      <p:pic>
        <p:nvPicPr>
          <p:cNvPr id="4" name="Рисунок 3" descr="1638383_coat-of-arms-of-russ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1857364"/>
            <a:ext cx="4643470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Герб города Смоленска</a:t>
            </a:r>
            <a:endParaRPr lang="ru-RU" sz="6000" dirty="0"/>
          </a:p>
        </p:txBody>
      </p:sp>
      <p:pic>
        <p:nvPicPr>
          <p:cNvPr id="3" name="Рисунок 2" descr="smolensk_co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428736"/>
            <a:ext cx="6428529" cy="50720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037d2100f1bf9c9ff07a7322d7d7af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0"/>
            <a:ext cx="81439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Государственный флаг Российской Федерации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434f572c20fa286055d12b9cfd6369c2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71704" y="285728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</a:rPr>
              <a:t>Андреевский флаг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Государственный гимн Российской Федерации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857364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Государственный гимн Российской Федерации должен исполняться в точном соответствии с утвержденными музыкальной редакцией и текстом.</a:t>
            </a:r>
          </a:p>
          <a:p>
            <a:pPr algn="just"/>
            <a:r>
              <a:rPr lang="ru-RU" sz="2800" dirty="0" smtClean="0"/>
              <a:t>При официальном исполнении Государственного гимна Российской Федерации присутствующие выслушивают его стоя, мужчины — без головных уборов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00034" y="1428736"/>
            <a:ext cx="4038600" cy="5214974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Музыка А. Александрова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Слова С. Михалкова</a:t>
            </a: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Россия — священная наша держава,</a:t>
            </a:r>
            <a:br>
              <a:rPr lang="ru-RU" sz="3200" dirty="0" smtClean="0"/>
            </a:br>
            <a:r>
              <a:rPr lang="ru-RU" sz="3200" dirty="0" smtClean="0"/>
              <a:t>Россия — любимая наша страна.</a:t>
            </a:r>
            <a:br>
              <a:rPr lang="ru-RU" sz="3200" dirty="0" smtClean="0"/>
            </a:br>
            <a:r>
              <a:rPr lang="ru-RU" sz="3200" dirty="0" smtClean="0"/>
              <a:t>Могучая воля, великая слава —</a:t>
            </a:r>
            <a:br>
              <a:rPr lang="ru-RU" sz="3200" dirty="0" smtClean="0"/>
            </a:br>
            <a:r>
              <a:rPr lang="ru-RU" sz="3200" dirty="0" smtClean="0"/>
              <a:t>Твоё достоянье на все времена!</a:t>
            </a:r>
          </a:p>
          <a:p>
            <a:r>
              <a:rPr lang="ru-RU" sz="3200" dirty="0" smtClean="0"/>
              <a:t>Славься, Отечество наше свободное,</a:t>
            </a:r>
            <a:br>
              <a:rPr lang="ru-RU" sz="3200" dirty="0" smtClean="0"/>
            </a:br>
            <a:r>
              <a:rPr lang="ru-RU" sz="3200" dirty="0" smtClean="0"/>
              <a:t>Братских народов союз вековой,</a:t>
            </a:r>
            <a:br>
              <a:rPr lang="ru-RU" sz="3200" dirty="0" smtClean="0"/>
            </a:br>
            <a:r>
              <a:rPr lang="ru-RU" sz="3200" dirty="0" smtClean="0"/>
              <a:t>Предками данная мудрость народная!</a:t>
            </a:r>
            <a:br>
              <a:rPr lang="ru-RU" sz="3200" dirty="0" smtClean="0"/>
            </a:br>
            <a:r>
              <a:rPr lang="ru-RU" sz="3200" dirty="0" smtClean="0"/>
              <a:t>Славься, страна! Мы гордимся тобой!</a:t>
            </a:r>
          </a:p>
          <a:p>
            <a:r>
              <a:rPr lang="ru-RU" sz="3200" dirty="0" smtClean="0"/>
              <a:t>От южных морей до полярного края</a:t>
            </a:r>
            <a:br>
              <a:rPr lang="ru-RU" sz="3200" dirty="0" smtClean="0"/>
            </a:br>
            <a:r>
              <a:rPr lang="ru-RU" sz="3200" dirty="0" smtClean="0"/>
              <a:t>Раскинулись наши леса и поля.</a:t>
            </a:r>
            <a:br>
              <a:rPr lang="ru-RU" sz="3200" dirty="0" smtClean="0"/>
            </a:br>
            <a:r>
              <a:rPr lang="ru-RU" sz="3200" dirty="0" smtClean="0"/>
              <a:t>Одна ты на свете! Одна ты такая —</a:t>
            </a:r>
            <a:br>
              <a:rPr lang="ru-RU" sz="3200" dirty="0" smtClean="0"/>
            </a:br>
            <a:r>
              <a:rPr lang="ru-RU" sz="3200" dirty="0" smtClean="0"/>
              <a:t>Хранимая Богом родная земля!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9788" y="1500174"/>
            <a:ext cx="403860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Славься, Отечество наше свободное,</a:t>
            </a:r>
            <a:br>
              <a:rPr lang="ru-RU" dirty="0" smtClean="0"/>
            </a:br>
            <a:r>
              <a:rPr lang="ru-RU" dirty="0" smtClean="0"/>
              <a:t>Братских народов союз вековой,</a:t>
            </a:r>
            <a:br>
              <a:rPr lang="ru-RU" dirty="0" smtClean="0"/>
            </a:br>
            <a:r>
              <a:rPr lang="ru-RU" dirty="0" smtClean="0"/>
              <a:t>Предками данная мудрость народная!</a:t>
            </a:r>
            <a:br>
              <a:rPr lang="ru-RU" dirty="0" smtClean="0"/>
            </a:br>
            <a:r>
              <a:rPr lang="ru-RU" dirty="0" smtClean="0"/>
              <a:t>Славься, страна! Мы гордимся тобой!</a:t>
            </a:r>
          </a:p>
          <a:p>
            <a:r>
              <a:rPr lang="ru-RU" dirty="0" smtClean="0"/>
              <a:t>Широкий простор для мечты и для жизни</a:t>
            </a:r>
            <a:br>
              <a:rPr lang="ru-RU" dirty="0" smtClean="0"/>
            </a:br>
            <a:r>
              <a:rPr lang="ru-RU" dirty="0" smtClean="0"/>
              <a:t>Грядущие нам открывают года.</a:t>
            </a:r>
            <a:br>
              <a:rPr lang="ru-RU" dirty="0" smtClean="0"/>
            </a:br>
            <a:r>
              <a:rPr lang="ru-RU" dirty="0" smtClean="0"/>
              <a:t>Нам силу даёт наша верность Отчизне.</a:t>
            </a:r>
            <a:br>
              <a:rPr lang="ru-RU" dirty="0" smtClean="0"/>
            </a:br>
            <a:r>
              <a:rPr lang="ru-RU" dirty="0" smtClean="0"/>
              <a:t>Так было, так есть и так будет всегда!</a:t>
            </a:r>
          </a:p>
          <a:p>
            <a:r>
              <a:rPr lang="ru-RU" dirty="0" smtClean="0"/>
              <a:t>Славься, Отечество наше свободное,</a:t>
            </a:r>
            <a:br>
              <a:rPr lang="ru-RU" dirty="0" smtClean="0"/>
            </a:br>
            <a:r>
              <a:rPr lang="ru-RU" dirty="0" smtClean="0"/>
              <a:t>Братских народов союз вековой,</a:t>
            </a:r>
            <a:br>
              <a:rPr lang="ru-RU" dirty="0" smtClean="0"/>
            </a:br>
            <a:r>
              <a:rPr lang="ru-RU" dirty="0" smtClean="0"/>
              <a:t>Предками данная мудрость народная!</a:t>
            </a:r>
            <a:br>
              <a:rPr lang="ru-RU" dirty="0" smtClean="0"/>
            </a:br>
            <a:r>
              <a:rPr lang="ru-RU" dirty="0" smtClean="0"/>
              <a:t>Славься, страна! Мы гордимся тобой!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Государственный гимн Российской Федерации</a:t>
            </a:r>
            <a:endParaRPr lang="ru-RU" dirty="0"/>
          </a:p>
        </p:txBody>
      </p:sp>
      <p:pic>
        <p:nvPicPr>
          <p:cNvPr id="8" name="anthem-choi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1071546"/>
            <a:ext cx="714380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64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76930"/>
          </a:xfrm>
        </p:spPr>
        <p:txBody>
          <a:bodyPr/>
          <a:lstStyle/>
          <a:p>
            <a:pPr algn="ctr"/>
            <a:r>
              <a:rPr lang="ru-RU" sz="5400" dirty="0" smtClean="0"/>
              <a:t>Проверим себя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1.Что изображено на Государственном гербе Российской Федерации?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2. Что означают цвета Государственного флага России?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3. В каких случаях принято исполнять Государственный гимн России?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133988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Урок окончен!</a:t>
            </a:r>
            <a:br>
              <a:rPr lang="ru-RU" sz="8000" dirty="0" smtClean="0"/>
            </a:br>
            <a:r>
              <a:rPr lang="ru-RU" sz="8000" dirty="0" smtClean="0"/>
              <a:t>Спасибо за внимание!</a:t>
            </a:r>
            <a:endParaRPr lang="ru-RU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</TotalTime>
  <Words>62</Words>
  <PresentationFormat>Экран (4:3)</PresentationFormat>
  <Paragraphs>25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СОГБОУ «Красноборская санаторно-лесная школа»</vt:lpstr>
      <vt:lpstr>Государственный герб Российской Федерации</vt:lpstr>
      <vt:lpstr>Герб города Смоленска</vt:lpstr>
      <vt:lpstr>Слайд 4</vt:lpstr>
      <vt:lpstr>Слайд 5</vt:lpstr>
      <vt:lpstr>Государственный гимн Российской Федерации</vt:lpstr>
      <vt:lpstr>Государственный гимн Российской Федерации</vt:lpstr>
      <vt:lpstr>Проверим себя  1.Что изображено на Государственном гербе Российской Федерации?  2. Что означают цвета Государственного флага России?  3. В каких случаях принято исполнять Государственный гимн России?</vt:lpstr>
      <vt:lpstr>Урок окончен!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СОГБОУ «Красноборская санаторно-лесная школа»</dc:title>
  <cp:lastModifiedBy>*</cp:lastModifiedBy>
  <cp:revision>4</cp:revision>
  <dcterms:modified xsi:type="dcterms:W3CDTF">2017-08-24T10:31:25Z</dcterms:modified>
</cp:coreProperties>
</file>