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7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4E30-9005-4047-95EA-36AFD682672A}" type="datetimeFigureOut">
              <a:rPr lang="ru-RU" smtClean="0"/>
              <a:t>23.08.2017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6237-2729-43B9-882E-E2B755A240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4E30-9005-4047-95EA-36AFD682672A}" type="datetimeFigureOut">
              <a:rPr lang="ru-RU" smtClean="0"/>
              <a:t>23.08.2017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6237-2729-43B9-882E-E2B755A240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4E30-9005-4047-95EA-36AFD682672A}" type="datetimeFigureOut">
              <a:rPr lang="ru-RU" smtClean="0"/>
              <a:t>23.08.2017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6237-2729-43B9-882E-E2B755A240BC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4E30-9005-4047-95EA-36AFD682672A}" type="datetimeFigureOut">
              <a:rPr lang="ru-RU" smtClean="0"/>
              <a:t>23.08.2017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6237-2729-43B9-882E-E2B755A240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4E30-9005-4047-95EA-36AFD682672A}" type="datetimeFigureOut">
              <a:rPr lang="ru-RU" smtClean="0"/>
              <a:t>23.08.2017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6237-2729-43B9-882E-E2B755A240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4E30-9005-4047-95EA-36AFD682672A}" type="datetimeFigureOut">
              <a:rPr lang="ru-RU" smtClean="0"/>
              <a:t>23.08.2017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6237-2729-43B9-882E-E2B755A240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4E30-9005-4047-95EA-36AFD682672A}" type="datetimeFigureOut">
              <a:rPr lang="ru-RU" smtClean="0"/>
              <a:t>23.08.2017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6237-2729-43B9-882E-E2B755A240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4E30-9005-4047-95EA-36AFD682672A}" type="datetimeFigureOut">
              <a:rPr lang="ru-RU" smtClean="0"/>
              <a:t>23.08.2017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6237-2729-43B9-882E-E2B755A240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4E30-9005-4047-95EA-36AFD682672A}" type="datetimeFigureOut">
              <a:rPr lang="ru-RU" smtClean="0"/>
              <a:t>23.08.2017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6237-2729-43B9-882E-E2B755A240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4E30-9005-4047-95EA-36AFD682672A}" type="datetimeFigureOut">
              <a:rPr lang="ru-RU" smtClean="0"/>
              <a:t>23.08.2017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6237-2729-43B9-882E-E2B755A240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4E30-9005-4047-95EA-36AFD682672A}" type="datetimeFigureOut">
              <a:rPr lang="ru-RU" smtClean="0"/>
              <a:t>23.08.2017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6237-2729-43B9-882E-E2B755A240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CCA4E30-9005-4047-95EA-36AFD682672A}" type="datetimeFigureOut">
              <a:rPr lang="ru-RU" smtClean="0"/>
              <a:t>23.08.2017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626237-2729-43B9-882E-E2B755A240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1600200"/>
            <a:ext cx="4318248" cy="178010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ПРЕЗЕНТАЦИЯ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2780928"/>
            <a:ext cx="4176464" cy="14732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ПРЕДМЕТНО-ПРОСТРАНСТВЕННАЯ РАЗВИВАЮЩАЯ СРЕДА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IV </a:t>
            </a:r>
            <a:r>
              <a:rPr lang="ru-RU" b="1" dirty="0" smtClean="0">
                <a:solidFill>
                  <a:srgbClr val="7030A0"/>
                </a:solidFill>
              </a:rPr>
              <a:t>ГРУППА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ВОСПИТАТЕЛЬ: КУКОВЯКИНА Е. </a:t>
            </a:r>
            <a:r>
              <a:rPr lang="ru-RU" b="1" smtClean="0">
                <a:solidFill>
                  <a:srgbClr val="7030A0"/>
                </a:solidFill>
              </a:rPr>
              <a:t>П.</a:t>
            </a:r>
            <a:endParaRPr lang="en-US" b="1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МДОАУ № 18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251520" y="1268760"/>
            <a:ext cx="4032448" cy="349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4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Центр познавательно-исследовательской   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                            активности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5004048" y="1772816"/>
            <a:ext cx="3822192" cy="648072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Зелёный уголок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827584" y="1124744"/>
            <a:ext cx="3384376" cy="2304256"/>
          </a:xfrm>
        </p:spPr>
      </p:pic>
      <p:pic>
        <p:nvPicPr>
          <p:cNvPr id="4098" name="Picture 2" descr="C:\Users\Юрий\Desktop\развивающая среда\IMG_29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4032448" cy="298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DCIM\103PHOTO\SAM_1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73016"/>
            <a:ext cx="209835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5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СОЦИАЛЬНО-КОММУНИКАТИВНОЕ РАЗВИТИЕ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844824"/>
            <a:ext cx="3822192" cy="639762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Центр активности: ОБЖ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772816"/>
            <a:ext cx="3822192" cy="63976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Центр активности: патриотическое воспитание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H:\DCIM\103PHOTO\SAM_102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4248472" cy="320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DCIM\103PHOTO\SAM_10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402826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5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29614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ХУДОЖЕСТВЕННО-ЭСТЕТИЧЕСКОЕ РАЗВИТИЕ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556792"/>
            <a:ext cx="6984776" cy="6480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Центр ИЗОдеятельности, музыкальный уголок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936" y="2599095"/>
            <a:ext cx="2186001" cy="32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12097"/>
            <a:ext cx="2232248" cy="3206169"/>
          </a:xfrm>
          <a:prstGeom prst="rect">
            <a:avLst/>
          </a:prstGeom>
        </p:spPr>
      </p:pic>
      <p:pic>
        <p:nvPicPr>
          <p:cNvPr id="4098" name="Picture 2" descr="H:\DCIM\103PHOTO\SAM_1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219573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0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РЕЧЕВОЕ РАЗВИТИЕ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Библиотечка, театральный уголок, речевые игры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H:\DCIM\103PHOTO\SAM_10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81832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DCIM\103PHOTO\SAM_101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098" y="4077072"/>
            <a:ext cx="348781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DCIM\103PHOTO\SAM_1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22788"/>
            <a:ext cx="348781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39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22413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ФИЗИЧЕСКОЕ РАЗВИТИЕ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6400800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Центр физической активности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9" b="19229"/>
          <a:stretch>
            <a:fillRect/>
          </a:stretch>
        </p:blipFill>
        <p:spPr>
          <a:xfrm>
            <a:off x="2555776" y="2481424"/>
            <a:ext cx="403244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 r="9378"/>
          <a:stretch>
            <a:fillRect/>
          </a:stretch>
        </p:blipFill>
        <p:spPr>
          <a:xfrm>
            <a:off x="2483768" y="2204864"/>
            <a:ext cx="4205870" cy="3451225"/>
          </a:xfrm>
        </p:spPr>
      </p:pic>
    </p:spTree>
    <p:extLst>
      <p:ext uri="{BB962C8B-B14F-4D97-AF65-F5344CB8AC3E}">
        <p14:creationId xmlns:p14="http://schemas.microsoft.com/office/powerpoint/2010/main" val="72442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КОРРЕКЦИОННАЯ НАПРАВЛЕННОСТЬ ППРС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4" y="1772816"/>
            <a:ext cx="4644504" cy="681525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ОФТАЛЬМОТРЕНАЖЕРЫ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467544" y="2492896"/>
            <a:ext cx="3960440" cy="31375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92896"/>
            <a:ext cx="3744415" cy="313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3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844824"/>
            <a:ext cx="4752528" cy="13247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3556001"/>
            <a:ext cx="4896544" cy="8091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2592288" cy="3816424"/>
          </a:xfrm>
          <a:prstGeom prst="rect">
            <a:avLst/>
          </a:prstGeom>
        </p:spPr>
      </p:pic>
      <p:pic>
        <p:nvPicPr>
          <p:cNvPr id="1026" name="Picture 2" descr="C:\Users\Юрий\Desktop\развивающая среда\IMG_29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616" y="1628800"/>
            <a:ext cx="460851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64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ИГРЫ ДЛЯ РАЗВИТИЯ ГЛАЗОДВИГАТЕЛЬНЫХ ФУНКЦИЙ И МЕЛКОЙ МОТОРИКИ РУК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467544" y="2708920"/>
            <a:ext cx="4031431" cy="30963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08920"/>
            <a:ext cx="352839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8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 СООТВЕТСТВИИ С ДИАГНОЗАМИ ДЕТЕЙ В ИГРАХ ИСПОЛЬЗУЮТСЯ СПЕЦИАЛЬНЫЕ ПОДСТАВКИ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:\DCIM\103PHOTO\SAM_1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10445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DCIM\103PHOTO\SAM_1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403661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79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Игровое оборудование для мальчиков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755576" y="1617948"/>
            <a:ext cx="3384376" cy="23762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05064"/>
            <a:ext cx="3384376" cy="2160240"/>
          </a:xfrm>
          <a:prstGeom prst="rect">
            <a:avLst/>
          </a:prstGeom>
        </p:spPr>
      </p:pic>
      <p:pic>
        <p:nvPicPr>
          <p:cNvPr id="2050" name="Picture 2" descr="D:\Всё для детскогосада\фото\пдд 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39226"/>
            <a:ext cx="360040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Игровое оборудование для девочек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9" b="19229"/>
          <a:stretch>
            <a:fillRect/>
          </a:stretch>
        </p:blipFill>
        <p:spPr>
          <a:xfrm>
            <a:off x="611560" y="2348880"/>
            <a:ext cx="3822700" cy="290288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4824"/>
            <a:ext cx="3168352" cy="21271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77072"/>
            <a:ext cx="316835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ПОЗНАВАТЕЛЬНОЕ РАЗВИТИЕ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Наглядность, развитие познавательного интереса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1700808"/>
            <a:ext cx="3822192" cy="504056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Тема «Грибы, ягоды»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2132856"/>
            <a:ext cx="3822192" cy="864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Тема «Посуда»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899592" y="2204864"/>
            <a:ext cx="3283785" cy="216024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37112"/>
            <a:ext cx="2592288" cy="1656184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176972"/>
            <a:ext cx="331236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5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4186808" cy="6424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Тема «Что из чего сделано»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1700808"/>
            <a:ext cx="4320480" cy="7498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Тема «Страна моя – Россия»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Юрий\Desktop\развивающая среда\IMG_299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Юрий\Desktop\развивающая среда\SAM_42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403244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01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205</TotalTime>
  <Words>106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ПРЕЗЕНТАЦИЯ </vt:lpstr>
      <vt:lpstr>КОРРЕКЦИОННАЯ НАПРАВЛЕННОСТЬ ППРС</vt:lpstr>
      <vt:lpstr>Презентация PowerPoint</vt:lpstr>
      <vt:lpstr>ИГРЫ ДЛЯ РАЗВИТИЯ ГЛАЗОДВИГАТЕЛЬНЫХ ФУНКЦИЙ И МЕЛКОЙ МОТОРИКИ РУК</vt:lpstr>
      <vt:lpstr>В СООТВЕТСТВИИ С ДИАГНОЗАМИ ДЕТЕЙ В ИГРАХ ИСПОЛЬЗУЮТСЯ СПЕЦИАЛЬНЫЕ ПОДСТАВКИ</vt:lpstr>
      <vt:lpstr>Игровое оборудование для мальчиков</vt:lpstr>
      <vt:lpstr>Игровое оборудование для девочек</vt:lpstr>
      <vt:lpstr>ПОЗНАВАТЕЛЬНОЕ РАЗВИТИЕ Наглядность, развитие познавательного интереса</vt:lpstr>
      <vt:lpstr>Тема «Что из чего сделано»</vt:lpstr>
      <vt:lpstr>Центр познавательно-исследовательской                                     активности</vt:lpstr>
      <vt:lpstr>СОЦИАЛЬНО-КОММУНИКАТИВНОЕ РАЗВИТИЕ</vt:lpstr>
      <vt:lpstr>ХУДОЖЕСТВЕННО-ЭСТЕТИЧЕСКОЕ РАЗВИТИЕ</vt:lpstr>
      <vt:lpstr>РЕЧЕВОЕ РАЗВИТИЕ Библиотечка, театральный уголок, речевые игры</vt:lpstr>
      <vt:lpstr>ФИЗИЧЕСКОЕ РАЗВИТИЕ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Юрий</dc:creator>
  <cp:lastModifiedBy>Юрий</cp:lastModifiedBy>
  <cp:revision>21</cp:revision>
  <dcterms:created xsi:type="dcterms:W3CDTF">2017-05-14T12:41:10Z</dcterms:created>
  <dcterms:modified xsi:type="dcterms:W3CDTF">2017-08-23T10:11:01Z</dcterms:modified>
</cp:coreProperties>
</file>