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\Desktop\Проект Сибирские казачат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«Воспитание патриотизма на основе народных традиций в рамках проекта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«Сибирские казачата»»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Автор проекта: </a:t>
            </a:r>
            <a:r>
              <a:rPr lang="ru-RU" sz="3100" dirty="0" err="1" smtClean="0">
                <a:solidFill>
                  <a:srgbClr val="FFFF00"/>
                </a:solidFill>
              </a:rPr>
              <a:t>вос</a:t>
            </a:r>
            <a:r>
              <a:rPr lang="ru-RU" sz="3100" dirty="0" smtClean="0">
                <a:solidFill>
                  <a:srgbClr val="FFFF00"/>
                </a:solidFill>
              </a:rPr>
              <a:t>-ль высшей категории </a:t>
            </a:r>
            <a:r>
              <a:rPr lang="ru-RU" sz="3100" dirty="0" err="1" smtClean="0">
                <a:solidFill>
                  <a:srgbClr val="FFFF00"/>
                </a:solidFill>
              </a:rPr>
              <a:t>Чинкевич</a:t>
            </a:r>
            <a:r>
              <a:rPr lang="ru-RU" sz="3100" dirty="0" smtClean="0">
                <a:solidFill>
                  <a:srgbClr val="FFFF00"/>
                </a:solidFill>
              </a:rPr>
              <a:t> Елена Викторовна.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Музыкальный руководитель: </a:t>
            </a:r>
            <a:r>
              <a:rPr lang="ru-RU" sz="3100" dirty="0" err="1" smtClean="0">
                <a:solidFill>
                  <a:srgbClr val="FFFF00"/>
                </a:solidFill>
              </a:rPr>
              <a:t>Пономарёва</a:t>
            </a:r>
            <a:r>
              <a:rPr lang="ru-RU" sz="3100" dirty="0" smtClean="0">
                <a:solidFill>
                  <a:srgbClr val="FFFF00"/>
                </a:solidFill>
              </a:rPr>
              <a:t> Татьяна Геннадьевна.</a:t>
            </a:r>
            <a:endParaRPr lang="ru-RU" sz="3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0" y="-1"/>
            <a:ext cx="91723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Сетевая паутина проекта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getImagр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2058987"/>
            <a:ext cx="3865880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3347864" y="1052736"/>
            <a:ext cx="2171700" cy="790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Чтение художественной литературы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29831" y="1914040"/>
            <a:ext cx="484632" cy="289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7092280" y="1369650"/>
            <a:ext cx="1714500" cy="819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Подвижные,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народные игры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 rot="4305717">
            <a:off x="6496097" y="197613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7335928" y="3429000"/>
            <a:ext cx="1448435" cy="733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Праздники, развлечения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5443310" y="5452568"/>
            <a:ext cx="2856865" cy="71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Проведение непосредственно-образовательной деятельности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1691680" y="5514378"/>
            <a:ext cx="2352040" cy="71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Совместная работа с краеведческим музеем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539552" y="2170243"/>
            <a:ext cx="1733550" cy="71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Показ видео презентаций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330637" y="4221357"/>
            <a:ext cx="1942465" cy="847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Создание мини - музея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История Сибирского казачества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398187" y="2170243"/>
            <a:ext cx="3173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7516068">
            <a:off x="2996528" y="4914875"/>
            <a:ext cx="4416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6643330" y="3467738"/>
            <a:ext cx="4892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3128789">
            <a:off x="6219502" y="4850001"/>
            <a:ext cx="4048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299026">
            <a:off x="2362611" y="4114378"/>
            <a:ext cx="3760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Ожидаемый результат: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Итоговым результатом является диагностика, где дети покажут свои знания. Учитывается активное участие детей и взрослых в выставках, конкурсах, спортивно – патриотических мероприятиях, дискуссиях, других видах деятельности.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Умение выражать собственное мнение, анализировать, живо реагировать на происходящее, оказывать посильную помощь.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Освоение доступных знаний об истории родного Отечества, быте, культуре и традициях казачества.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Приобретение детьми дошкольного возраста навыков социального общения с взрослыми.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Приобщать детей к Отечественному наследию.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Поднять уровень конструктивных и благоприятных взаимодействий ДОУ с социумом.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6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97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Продукт проектной деятельности: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Оформление мини – музея, консультации, костюмы, сценарии, рекомендации, серия иллюстраций, презентации, совместные праздники, выставки.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TS\Desktop\Проект Сибирские казачата\0_8ca64_7c75e93a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23" y="4967394"/>
            <a:ext cx="2215716" cy="18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 отчет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«Казачьи посиделки»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фото казаки\IMG_9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91" y="1772816"/>
            <a:ext cx="3795130" cy="21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казаки\IMG_9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8" y="4506751"/>
            <a:ext cx="3282646" cy="21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фото казаки\IMG_9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30" y="4437112"/>
            <a:ext cx="3919036" cy="2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фото казаки\IMG_97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1947829" cy="34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216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ото казаки\IMG_9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9"/>
            <a:ext cx="3888432" cy="21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казаки\IMG_9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041"/>
            <a:ext cx="4229072" cy="23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казаки\IMG_98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" y="2996952"/>
            <a:ext cx="3094125" cy="17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фото казаки\IMG_98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229072" cy="23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музей 111\162225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F:\фото казаки\IMG_9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42157" cy="23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фото казаки\IMG_9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1707"/>
            <a:ext cx="4140549" cy="23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фото казаки\IMG_9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96952"/>
            <a:ext cx="3384376" cy="19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фото казаки\IMG_98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413928" cy="19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фото казаки\IMG_98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61" y="4899077"/>
            <a:ext cx="3337000" cy="18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музей 111\imag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8" y="4699662"/>
            <a:ext cx="3896123" cy="18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 казаки\IMG_0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2" y="836712"/>
            <a:ext cx="7740949" cy="5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«Казаки- защитники Отечества»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F:\23 ФЕВРАЛЯ КАЗАКИ\IMG_0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2918"/>
            <a:ext cx="3591835" cy="26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23 ФЕВРАЛЯ КАЗАКИ\IMG_0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22918"/>
            <a:ext cx="3591835" cy="26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23 ФЕВРАЛЯ КАЗАКИ\IMG_0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1" y="4077072"/>
            <a:ext cx="3421184" cy="25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23 ФЕВРАЛЯ КАЗАКИ\IMG_0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98" y="4099876"/>
            <a:ext cx="2684372" cy="20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23 ФЕВРАЛЯ КАЗАКИ\IMG_08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25485" cy="24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F:\23 ФЕВРАЛЯ КАЗАКИ\IMG_0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43176" cy="205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23 ФЕВРАЛЯ КАЗАКИ\IMG_0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23 ФЕВРАЛЯ КАЗАКИ\IMG_08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50" y="273347"/>
            <a:ext cx="2462413" cy="18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23 ФЕВРАЛЯ КАЗАКИ\IMG_08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211719" cy="24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:\23 ФЕВРАЛЯ КАЗАКИ\IMG_08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3116064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музей 111\original.jpe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1" y="2293944"/>
            <a:ext cx="1644774" cy="20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F:\23 ФЕВРАЛЯ КАЗАКИ\IMG_0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8" y="638733"/>
            <a:ext cx="7432858" cy="55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S\Desktop\Проект Сибирские казачата\15047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45638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«Сибирские казачата»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Образовательно-творческий проект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Открытие мини- музея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«История Сибирского казачества»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музей 111\IMG_0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" y="155679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узей 111\IMG_0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43829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узей 111\IMG_0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956601" cy="29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узей 111\jivotniea-24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08" y="4624693"/>
            <a:ext cx="17085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музей 111\IMG_0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4" y="260648"/>
            <a:ext cx="3513751" cy="26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ей 111\IMG_0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83" y="279764"/>
            <a:ext cx="3488262" cy="26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узей 111\IMG_0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3735851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музей 111\tanets-animatsionnaya-kartinka-017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10" y="4149080"/>
            <a:ext cx="1028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" y="-1477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F:\музей 111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55530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69" y="2564904"/>
            <a:ext cx="705643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4393" y="4046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rgbClr val="FF5050"/>
                </a:solidFill>
                <a:latin typeface="Monotype Corsiva" pitchFamily="66" charset="0"/>
              </a:rPr>
              <a:t>Благодарю за внимание!</a:t>
            </a:r>
            <a:br>
              <a:rPr lang="ru-RU" sz="2800" i="1" dirty="0">
                <a:solidFill>
                  <a:srgbClr val="FF5050"/>
                </a:solidFill>
                <a:latin typeface="Monotype Corsiva" pitchFamily="66" charset="0"/>
              </a:rPr>
            </a:br>
            <a:r>
              <a:rPr lang="ru-RU" sz="2800" i="1" dirty="0">
                <a:solidFill>
                  <a:srgbClr val="3333CC"/>
                </a:solidFill>
                <a:latin typeface="Monotype Corsiva" pitchFamily="66" charset="0"/>
              </a:rPr>
              <a:t/>
            </a:r>
            <a:br>
              <a:rPr lang="ru-RU" sz="2800" i="1" dirty="0">
                <a:solidFill>
                  <a:srgbClr val="3333CC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3333CC"/>
                </a:solidFill>
                <a:latin typeface="Monotype Corsiva" pitchFamily="66" charset="0"/>
              </a:rPr>
              <a:t>Желаю чтобы ваши воспитанники ежедневно говорили Вам: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TS\Desktop\Проект Сибирские казачата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5365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Паспорт проекта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Вид проекта: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образовательно-творческий.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Продолжительность проекта: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долгосрочный (1 год).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Участники проекта: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дети старшей группы, музыкальный руководитель, инструктор по физической культуре, старший воспитатель, воспитатели группы, казаки хутора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Криводановского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Сибирского казачьего войска.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Образовательная область: нравственно-патриотическое воспитание.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Аннотация проекта: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Целью данного проекта является формирование ориентации в поведении и деятельности у детей старшего дошкольного возраста с использованием краеведческого материала.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Ценностные ориентиры в поведении и деятельности детей проявляются: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Знакомство детей с историей казачества, его культурой, традициями и обычаями;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Формирование любви к родному краю, интерес к прошлому и настоящем;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Они находят проявления в стойком познавательном интересе к окружающему миру;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 эмоционально-положительном отношении к людям, событиям, явлениям.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 проекта:</a:t>
            </a:r>
            <a:r>
              <a:rPr lang="ru-RU" dirty="0">
                <a:solidFill>
                  <a:srgbClr val="002060"/>
                </a:solidFill>
              </a:rPr>
              <a:t> развитие патриотического самосознания и познавательного интереса дошкольников посредством приобщения  к культуре российского и сибирского </a:t>
            </a:r>
            <a:r>
              <a:rPr lang="ru-RU" dirty="0" smtClean="0">
                <a:solidFill>
                  <a:srgbClr val="002060"/>
                </a:solidFill>
              </a:rPr>
              <a:t>казачества 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Задачи: 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1)Воспитывать у детей любовь к родному краю, его культуре, традициям, природе ,путем  интегрированного обращения к богатейшему многовековому опыту казачества;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 2)Расширять знания детей о малой Родине, истории предков. 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 3)Развивать кругозор, творчество детей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47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b="1" dirty="0"/>
              <a:t>Этапы реализации проекта: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1 этап-подготовительный: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-выбор темы , постановка цели и задач ;</a:t>
            </a:r>
            <a:br>
              <a:rPr lang="ru-RU" sz="2800" dirty="0"/>
            </a:br>
            <a:r>
              <a:rPr lang="ru-RU" sz="2800" dirty="0"/>
              <a:t>-написание  перспективного  плана ;</a:t>
            </a:r>
            <a:br>
              <a:rPr lang="ru-RU" sz="2800" dirty="0"/>
            </a:br>
            <a:r>
              <a:rPr lang="ru-RU" sz="2800" dirty="0"/>
              <a:t>-знакомство </a:t>
            </a:r>
            <a:r>
              <a:rPr lang="ru-RU" sz="2800" dirty="0" smtClean="0"/>
              <a:t>родителей </a:t>
            </a:r>
            <a:r>
              <a:rPr lang="ru-RU" sz="2800" dirty="0"/>
              <a:t>с содержанием  проекта ;</a:t>
            </a:r>
            <a:br>
              <a:rPr lang="ru-RU" sz="2800" dirty="0"/>
            </a:br>
            <a:r>
              <a:rPr lang="ru-RU" sz="2800" dirty="0"/>
              <a:t>-сбор литературного материала ;</a:t>
            </a:r>
            <a:br>
              <a:rPr lang="ru-RU" sz="2800" dirty="0"/>
            </a:br>
            <a:r>
              <a:rPr lang="ru-RU" sz="2800" dirty="0"/>
              <a:t>-сбор и изготовление наглядных материалов ;</a:t>
            </a:r>
            <a:br>
              <a:rPr lang="ru-RU" sz="2800" dirty="0"/>
            </a:br>
            <a:r>
              <a:rPr lang="ru-RU" sz="2800" dirty="0"/>
              <a:t>-создание </a:t>
            </a:r>
            <a:r>
              <a:rPr lang="ru-RU" sz="2800" dirty="0" smtClean="0"/>
              <a:t>мини-музея.</a:t>
            </a:r>
            <a:br>
              <a:rPr lang="ru-RU" sz="2800" dirty="0" smtClean="0"/>
            </a:br>
            <a:r>
              <a:rPr lang="ru-RU" sz="2800" dirty="0" smtClean="0"/>
              <a:t>- совместная работа с </a:t>
            </a:r>
            <a:r>
              <a:rPr lang="ru-RU" sz="2800" dirty="0" err="1" smtClean="0"/>
              <a:t>Коченевским</a:t>
            </a:r>
            <a:r>
              <a:rPr lang="ru-RU" sz="2800" dirty="0" smtClean="0"/>
              <a:t> краеведческим музеем и районной библиотекой.</a:t>
            </a:r>
            <a:br>
              <a:rPr lang="ru-RU" sz="2800" dirty="0" smtClean="0"/>
            </a:br>
            <a:r>
              <a:rPr lang="ru-RU" sz="2800" dirty="0" smtClean="0"/>
              <a:t>- сотрудничество с казаками хутора </a:t>
            </a:r>
            <a:r>
              <a:rPr lang="ru-RU" sz="2800" dirty="0" err="1" smtClean="0"/>
              <a:t>Криводановский</a:t>
            </a:r>
            <a:r>
              <a:rPr lang="ru-RU" sz="2800" dirty="0" smtClean="0"/>
              <a:t> и атаманом Новосибирского </a:t>
            </a:r>
            <a:r>
              <a:rPr lang="ru-RU" sz="2800" dirty="0" err="1" smtClean="0"/>
              <a:t>отдельского</a:t>
            </a:r>
            <a:r>
              <a:rPr lang="ru-RU" sz="2800" dirty="0" smtClean="0"/>
              <a:t> Казачьего общества СВКО Алексеем Викторовичем Харитоновым.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67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2 этап-основной: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Целью основного этапа стало расширение краеведческих представлений ,обогащение кругозора детей конкретными сведениями о природе , людях, знакомство с традициями и бытом казаков ;</a:t>
            </a:r>
            <a:br>
              <a:rPr lang="ru-RU" sz="2800" dirty="0"/>
            </a:br>
            <a:r>
              <a:rPr lang="ru-RU" sz="2800" dirty="0"/>
              <a:t>-беседы ;</a:t>
            </a:r>
            <a:br>
              <a:rPr lang="ru-RU" sz="2800" dirty="0"/>
            </a:br>
            <a:r>
              <a:rPr lang="ru-RU" sz="2800" dirty="0"/>
              <a:t>-слушание музыки; </a:t>
            </a:r>
            <a:br>
              <a:rPr lang="ru-RU" sz="2800" dirty="0"/>
            </a:br>
            <a:r>
              <a:rPr lang="ru-RU" sz="2800" dirty="0"/>
              <a:t>-разучивание песен, стихов;</a:t>
            </a:r>
            <a:br>
              <a:rPr lang="ru-RU" sz="2800" dirty="0"/>
            </a:br>
            <a:r>
              <a:rPr lang="ru-RU" sz="2800" dirty="0"/>
              <a:t>-рассматривание иллюстраций и картин; </a:t>
            </a:r>
            <a:br>
              <a:rPr lang="ru-RU" sz="2800" dirty="0"/>
            </a:br>
            <a:r>
              <a:rPr lang="ru-RU" sz="2800" dirty="0"/>
              <a:t>-посещение казачьего уголка;</a:t>
            </a:r>
            <a:br>
              <a:rPr lang="ru-RU" sz="2800" dirty="0"/>
            </a:br>
            <a:r>
              <a:rPr lang="ru-RU" sz="2800" dirty="0"/>
              <a:t>-разучивание народных казачьих игр; </a:t>
            </a:r>
            <a:br>
              <a:rPr lang="ru-RU" sz="2800" dirty="0"/>
            </a:br>
            <a:r>
              <a:rPr lang="ru-RU" sz="2800" dirty="0"/>
              <a:t>-дидактические игры ;</a:t>
            </a:r>
            <a:br>
              <a:rPr lang="ru-RU" sz="2800" dirty="0"/>
            </a:br>
            <a:r>
              <a:rPr lang="ru-RU" sz="2800" dirty="0"/>
              <a:t>-совместные праздники;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82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0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3 этап –заключительный:</a:t>
            </a:r>
            <a:br>
              <a:rPr lang="ru-RU" sz="4000" b="1" dirty="0"/>
            </a:br>
            <a:r>
              <a:rPr lang="ru-RU" sz="4000" dirty="0"/>
              <a:t>-презентация ;</a:t>
            </a:r>
            <a:br>
              <a:rPr lang="ru-RU" sz="4000" dirty="0"/>
            </a:br>
            <a:r>
              <a:rPr lang="ru-RU" sz="4000" dirty="0"/>
              <a:t>оформление проектной деятельности ;</a:t>
            </a:r>
            <a:br>
              <a:rPr lang="ru-RU" sz="4000" dirty="0"/>
            </a:br>
            <a:r>
              <a:rPr lang="ru-RU" sz="4000" dirty="0"/>
              <a:t>-подведение итогов, сделать выводы по теме проектной деятельности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- проведение большого тематического праздника «Казачьи посиделки» с участием Новосибирского казачьего ансамбля «Майдан».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C:\Users\TS\Desktop\Проект Сибирские казачата\877262-d927a910ce90b5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09" y="4869160"/>
            <a:ext cx="7143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107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«Воспитание патриотизма на основе народных традиций в рамках проекта  «Сибирские казачата»»   Автор проекта: вос-ль высшей категории Чинкевич Елена Викторовна. Музыкальный руководитель: Пономарёва Татьяна Геннадьевна.</vt:lpstr>
      <vt:lpstr>«Сибирские казачата»   Образовательно-творческий проект </vt:lpstr>
      <vt:lpstr>Паспорт проекта Вид проекта: образовательно-творческий. Продолжительность проекта: долгосрочный (1 год). Участники проекта: дети старшей группы, музыкальный руководитель, инструктор по физической культуре, старший воспитатель, воспитатели группы, казаки хутора Криводановского Сибирского казачьего войска.  Образовательная область: нравственно-патриотическое воспитание. </vt:lpstr>
      <vt:lpstr>Аннотация проекта: Целью данного проекта является формирование ориентации в поведении и деятельности у детей старшего дошкольного возраста с использованием краеведческого материала. Ценностные ориентиры в поведении и деятельности детей проявляются: Знакомство детей с историей казачества, его культурой, традициями и обычаями; Формирование любви к родному краю, интерес к прошлому и настоящем; Они находят проявления в стойком познавательном интересе к окружающему миру; В эмоционально-положительном отношении к людям, событиям, явлениям. </vt:lpstr>
      <vt:lpstr>Цель проекта: развитие патриотического самосознания и познавательного интереса дошкольников посредством приобщения  к культуре российского и сибирского казачества . </vt:lpstr>
      <vt:lpstr>Задачи:  1)Воспитывать у детей любовь к родному краю, его культуре, традициям, природе ,путем  интегрированного обращения к богатейшему многовековому опыту казачества;   2)Расширять знания детей о малой Родине, истории предков.    3)Развивать кругозор, творчество детей. </vt:lpstr>
      <vt:lpstr> Этапы реализации проекта: 1 этап-подготовительный:  -выбор темы , постановка цели и задач ; -написание  перспективного  плана ; -знакомство родителей с содержанием  проекта ; -сбор литературного материала ; -сбор и изготовление наглядных материалов ; -создание мини-музея. - совместная работа с Коченевским краеведческим музеем и районной библиотекой. - сотрудничество с казаками хутора Криводановский и атаманом Новосибирского отдельского Казачьего общества СВКО Алексеем Викторовичем Харитоновым.</vt:lpstr>
      <vt:lpstr>2 этап-основной: Целью основного этапа стало расширение краеведческих представлений ,обогащение кругозора детей конкретными сведениями о природе , людях, знакомство с традициями и бытом казаков ; -беседы ; -слушание музыки;  -разучивание песен, стихов; -рассматривание иллюстраций и картин;  -посещение казачьего уголка; -разучивание народных казачьих игр;  -дидактические игры ; -совместные праздники; </vt:lpstr>
      <vt:lpstr>3 этап –заключительный: -презентация ; оформление проектной деятельности ; -подведение итогов, сделать выводы по теме проектной деятельности. - проведение большого тематического праздника «Казачьи посиделки» с участием Новосибирского казачьего ансамбля «Майдан». </vt:lpstr>
      <vt:lpstr>Сетевая паутина проекта</vt:lpstr>
      <vt:lpstr>Ожидаемый результат: Итоговым результатом является диагностика, где дети покажут свои знания. Учитывается активное участие детей и взрослых в выставках, конкурсах, спортивно – патриотических мероприятиях, дискуссиях, других видах деятельности. Умение выражать собственное мнение, анализировать, живо реагировать на происходящее, оказывать посильную помощь. Освоение доступных знаний об истории родного Отечества, быте, культуре и традициях казачества. Приобретение детьми дошкольного возраста навыков социального общения с взрослыми. Приобщать детей к Отечественному наследию. Поднять уровень конструктивных и благоприятных взаимодействий ДОУ с социумом.    </vt:lpstr>
      <vt:lpstr>Продукт проектной деятельности: Оформление мини – музея, консультации, костюмы, сценарии, рекомендации, серия иллюстраций, презентации, совместные праздники, выставки. </vt:lpstr>
      <vt:lpstr>Фото отчет «Казачьи посиделки»</vt:lpstr>
      <vt:lpstr>Презентация PowerPoint</vt:lpstr>
      <vt:lpstr>Презентация PowerPoint</vt:lpstr>
      <vt:lpstr>Презентация PowerPoint</vt:lpstr>
      <vt:lpstr>«Казаки- защитники Отечества»</vt:lpstr>
      <vt:lpstr>Презентация PowerPoint</vt:lpstr>
      <vt:lpstr>Презентация PowerPoint</vt:lpstr>
      <vt:lpstr>Открытие мини- музея  «История Сибирского казачества»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«Воспитание патриотизма на основе народных традиций в рамках проекта  «Сибирские казачата»»   Автор проекта: вос-ль Чинкевич Елена Викторовна. Музыкальный руководитель: Пономарева Татьяна Генадьевна.</dc:title>
  <dc:creator>TS</dc:creator>
  <cp:lastModifiedBy>TS</cp:lastModifiedBy>
  <cp:revision>24</cp:revision>
  <dcterms:created xsi:type="dcterms:W3CDTF">2017-04-04T02:35:57Z</dcterms:created>
  <dcterms:modified xsi:type="dcterms:W3CDTF">2017-04-10T06:31:19Z</dcterms:modified>
</cp:coreProperties>
</file>