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74" r:id="rId20"/>
    <p:sldId id="275" r:id="rId2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7961376"/>
            <a:ext cx="6858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6858" y="8071104"/>
            <a:ext cx="1687068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769364" y="8058912"/>
            <a:ext cx="5088636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771650" y="5384800"/>
            <a:ext cx="4857750" cy="24384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71650" y="8066716"/>
            <a:ext cx="5029200" cy="9144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57150" y="8091599"/>
            <a:ext cx="1543050" cy="9144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A36AEC6-D9A1-4B55-9806-976F0010A40C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564045" y="315385"/>
            <a:ext cx="4400550" cy="48683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6000750" y="304800"/>
            <a:ext cx="628650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F700B1-1437-428D-A264-9A4807441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AEC6-D9A1-4B55-9806-976F0010A40C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00B1-1437-428D-A264-9A4807441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14900" y="812801"/>
            <a:ext cx="1543050" cy="73554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812800"/>
            <a:ext cx="4171950" cy="7355419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14900" y="8331204"/>
            <a:ext cx="1657350" cy="486833"/>
          </a:xfrm>
        </p:spPr>
        <p:txBody>
          <a:bodyPr/>
          <a:lstStyle/>
          <a:p>
            <a:fld id="{0A36AEC6-D9A1-4B55-9806-976F0010A40C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1" y="8330944"/>
            <a:ext cx="4180112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4572239" y="0"/>
            <a:ext cx="240030" cy="9144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606529" y="812800"/>
            <a:ext cx="171450" cy="83312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606529" y="0"/>
            <a:ext cx="171450" cy="7112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4336654" y="263922"/>
            <a:ext cx="711200" cy="183357"/>
          </a:xfrm>
        </p:spPr>
        <p:txBody>
          <a:bodyPr/>
          <a:lstStyle/>
          <a:p>
            <a:fld id="{3DF700B1-1437-428D-A264-9A4807441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304800"/>
            <a:ext cx="6115050" cy="1320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AEC6-D9A1-4B55-9806-976F0010A40C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F700B1-1437-428D-A264-9A4807441A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9486" y="2133600"/>
            <a:ext cx="6115050" cy="5994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8700" y="3657601"/>
            <a:ext cx="5342335" cy="2230967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2032000"/>
            <a:ext cx="6858000" cy="1524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2133600"/>
            <a:ext cx="971550" cy="1320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028700" y="2133600"/>
            <a:ext cx="5829300" cy="1320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2133600"/>
            <a:ext cx="5715000" cy="13208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AEC6-D9A1-4B55-9806-976F0010A40C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2336800"/>
            <a:ext cx="971550" cy="935568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DF700B1-1437-428D-A264-9A4807441AC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2119423"/>
            <a:ext cx="291465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633676" y="2119423"/>
            <a:ext cx="291465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A36AEC6-D9A1-4B55-9806-976F0010A40C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DF700B1-1437-428D-A264-9A4807441AC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364067"/>
            <a:ext cx="6115050" cy="115993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3251200"/>
            <a:ext cx="2914650" cy="4775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3600450" y="3251200"/>
            <a:ext cx="2914650" cy="4775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A36AEC6-D9A1-4B55-9806-976F0010A40C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DF700B1-1437-428D-A264-9A4807441AC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457200" y="2336800"/>
            <a:ext cx="2914650" cy="85344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3600450" y="2336800"/>
            <a:ext cx="2914650" cy="85344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AEC6-D9A1-4B55-9806-976F0010A40C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F700B1-1437-428D-A264-9A4807441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AEC6-D9A1-4B55-9806-976F0010A40C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8331200"/>
            <a:ext cx="400050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F700B1-1437-428D-A264-9A4807441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6057900" cy="115993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6AEC6-D9A1-4B55-9806-976F0010A40C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F700B1-1437-428D-A264-9A4807441AC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336800"/>
            <a:ext cx="1200150" cy="5791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1771650" y="2336800"/>
            <a:ext cx="4800600" cy="5892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00150" y="73152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6858" y="6096000"/>
            <a:ext cx="6858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6858" y="6217920"/>
            <a:ext cx="1097280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159002" y="6205728"/>
            <a:ext cx="5698998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6197600"/>
            <a:ext cx="5486400" cy="9144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085850" y="0"/>
            <a:ext cx="75438" cy="915619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4686300" y="8331201"/>
            <a:ext cx="2000250" cy="486833"/>
          </a:xfrm>
        </p:spPr>
        <p:txBody>
          <a:bodyPr rtlCol="0"/>
          <a:lstStyle/>
          <a:p>
            <a:fld id="{0A36AEC6-D9A1-4B55-9806-976F0010A40C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6222999"/>
            <a:ext cx="1085850" cy="884771"/>
          </a:xfrm>
        </p:spPr>
        <p:txBody>
          <a:bodyPr rtlCol="0"/>
          <a:lstStyle>
            <a:lvl1pPr>
              <a:defRPr sz="2800"/>
            </a:lvl1pPr>
          </a:lstStyle>
          <a:p>
            <a:fld id="{3DF700B1-1437-428D-A264-9A4807441AC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200150" y="8330942"/>
            <a:ext cx="3429000" cy="486833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70432" y="0"/>
            <a:ext cx="5687568" cy="6091936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115050" cy="1320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9486" y="2133600"/>
            <a:ext cx="6115050" cy="60350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0" y="8331201"/>
            <a:ext cx="200025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A36AEC6-D9A1-4B55-9806-976F0010A40C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1" y="8330942"/>
            <a:ext cx="4065812" cy="486833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645920"/>
            <a:ext cx="6858000" cy="4267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706880"/>
            <a:ext cx="400050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42912" y="1706880"/>
            <a:ext cx="6415088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696296"/>
            <a:ext cx="400050" cy="32596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F700B1-1437-428D-A264-9A4807441A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4860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Развивающая предметно- пространственная </a:t>
            </a:r>
            <a:br>
              <a:rPr lang="ru-RU" dirty="0" smtClean="0"/>
            </a:br>
            <a:r>
              <a:rPr lang="ru-RU" dirty="0" smtClean="0"/>
              <a:t>среда в разновозрастной группе ( от 3 до 5 лет),</a:t>
            </a:r>
            <a:br>
              <a:rPr lang="ru-RU" dirty="0" smtClean="0"/>
            </a:br>
            <a:r>
              <a:rPr lang="ru-RU" dirty="0" smtClean="0"/>
              <a:t>учитывая возрастные особенности воспитанников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2816" y="8066716"/>
            <a:ext cx="5085184" cy="9144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Выполнена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воспитателем первой категории  МБДОУ «ДС № 455 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г. Челябинск»,  Шаповаловой В.А.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304800"/>
            <a:ext cx="6115050" cy="11708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Театральный уголок, </a:t>
            </a:r>
            <a:br>
              <a:rPr lang="ru-RU" dirty="0" smtClean="0"/>
            </a:br>
            <a:r>
              <a:rPr lang="ru-RU" sz="2000" dirty="0" smtClean="0"/>
              <a:t>представлен   виде</a:t>
            </a:r>
            <a:r>
              <a:rPr lang="ru-RU" dirty="0" smtClean="0"/>
              <a:t> </a:t>
            </a:r>
            <a:r>
              <a:rPr lang="ru-RU" sz="2000" dirty="0" smtClean="0"/>
              <a:t>трёх зон: кукольный театр,  уголок ряженья  и музыкальная полочка</a:t>
            </a:r>
            <a:endParaRPr lang="ru-RU" sz="2000" dirty="0"/>
          </a:p>
        </p:txBody>
      </p:sp>
      <p:pic>
        <p:nvPicPr>
          <p:cNvPr id="4" name="Содержимое 3" descr="IMG_20170810_1249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40768" y="2133600"/>
            <a:ext cx="4320479" cy="6572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20170810_12494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52736" y="2133600"/>
            <a:ext cx="4608511" cy="6572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Спортивный уголок, </a:t>
            </a:r>
            <a:r>
              <a:rPr lang="ru-RU" sz="1800" dirty="0" smtClean="0"/>
              <a:t>представлен в виде  игрового оборудования , доступного и безопасного для занятий в малогабаритных группах.  Так же картотеки игр и зарядок, спортивных развлечений.</a:t>
            </a:r>
            <a:endParaRPr lang="ru-RU" sz="1800" dirty="0"/>
          </a:p>
        </p:txBody>
      </p:sp>
      <p:pic>
        <p:nvPicPr>
          <p:cNvPr id="4" name="Содержимое 3" descr="IMG_20170810_1250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80728" y="2133599"/>
            <a:ext cx="4752527" cy="6692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Салон красоты, </a:t>
            </a:r>
            <a:r>
              <a:rPr lang="ru-RU" sz="2000" dirty="0" smtClean="0"/>
              <a:t>представлен в виде  игрового модуля с использования , по мере реалистичности вещей. Модель и куклы с разноцветными волосами, модель кисти и ногтя. Фены, плойки, бигуди , фартуки и т.д. </a:t>
            </a:r>
            <a:endParaRPr lang="ru-RU" sz="2000" dirty="0"/>
          </a:p>
        </p:txBody>
      </p:sp>
      <p:pic>
        <p:nvPicPr>
          <p:cNvPr id="4" name="Содержимое 3" descr="IMG_20170810_1249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24744" y="2133600"/>
            <a:ext cx="4608512" cy="668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Уголок мелкой моторики</a:t>
            </a:r>
            <a:endParaRPr lang="ru-RU" sz="4000" dirty="0"/>
          </a:p>
        </p:txBody>
      </p:sp>
      <p:pic>
        <p:nvPicPr>
          <p:cNvPr id="4" name="Содержимое 3" descr="IMG_20170810_1251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12776" y="2133600"/>
            <a:ext cx="4392487" cy="639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0"/>
            <a:ext cx="6115050" cy="2195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Уголок ИЗО- деятельности, </a:t>
            </a:r>
            <a:r>
              <a:rPr lang="ru-RU" sz="2000" dirty="0" smtClean="0"/>
              <a:t>представлен в виде закрытого модуля , из-за возрастных особенностей воспитанников. Все необходимые материалы и оборудование , убрано во внутрь модуля. Старшие дети берут необходимое оборудование  самостоятельно, с младшими в индивидуальном или групповом порядке, в целях безопасности. </a:t>
            </a:r>
            <a:endParaRPr lang="ru-RU" sz="2000" dirty="0"/>
          </a:p>
        </p:txBody>
      </p:sp>
      <p:pic>
        <p:nvPicPr>
          <p:cNvPr id="4" name="Содержимое 3" descr="IMG_20170810_1252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12776" y="2133599"/>
            <a:ext cx="3901857" cy="6503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Уголок здоровья, </a:t>
            </a:r>
            <a:r>
              <a:rPr lang="ru-RU" sz="2000" dirty="0" smtClean="0"/>
              <a:t>представлен в виде игрового модуля для лечения кукол и зверей с использования униформы и оборудования</a:t>
            </a:r>
            <a:endParaRPr lang="ru-RU" sz="2000" dirty="0"/>
          </a:p>
        </p:txBody>
      </p:sp>
      <p:pic>
        <p:nvPicPr>
          <p:cNvPr id="4" name="Содержимое 3" descr="IMG_20170810_1251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17992" y="2133600"/>
            <a:ext cx="3943255" cy="6572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Комната приёма, </a:t>
            </a:r>
            <a:r>
              <a:rPr lang="ru-RU" sz="1800" dirty="0" smtClean="0"/>
              <a:t>представлена в виде консультативной –информационной зоны</a:t>
            </a:r>
            <a:endParaRPr lang="ru-RU" dirty="0"/>
          </a:p>
        </p:txBody>
      </p:sp>
      <p:pic>
        <p:nvPicPr>
          <p:cNvPr id="4" name="Содержимое 3" descr="IMG_20170810_12505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17992" y="2133600"/>
            <a:ext cx="3882509" cy="647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70810_1250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12776" y="2133599"/>
            <a:ext cx="4320479" cy="6692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70810_1251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12776" y="2133600"/>
            <a:ext cx="4101315" cy="632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0"/>
            <a:ext cx="6115050" cy="21957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Региональный компонент</a:t>
            </a:r>
            <a:br>
              <a:rPr lang="ru-RU" b="1" dirty="0" smtClean="0"/>
            </a:br>
            <a:r>
              <a:rPr lang="ru-RU" sz="2000" b="1" dirty="0" smtClean="0"/>
              <a:t>представлен в виде </a:t>
            </a:r>
            <a:r>
              <a:rPr lang="ru-RU" sz="2200" b="1" dirty="0" smtClean="0"/>
              <a:t>музея</a:t>
            </a:r>
            <a:r>
              <a:rPr lang="ru-RU" sz="2000" b="1" dirty="0" smtClean="0"/>
              <a:t> коллекции минералов, обрядовых кукол , работ мастеров Южного  Урала, так же животного мира . Представлено несколько презентаций по истории Челябинска , по достопримечательностям Южного Урала и коллекции мастеров </a:t>
            </a:r>
            <a:endParaRPr lang="ru-RU" sz="2000" b="1" dirty="0"/>
          </a:p>
        </p:txBody>
      </p:sp>
      <p:pic>
        <p:nvPicPr>
          <p:cNvPr id="6" name="Содержимое 5" descr="IMG_20170810_1248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96752" y="2051720"/>
            <a:ext cx="4896544" cy="6813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9486" y="2123728"/>
            <a:ext cx="6115050" cy="6004272"/>
          </a:xfrm>
        </p:spPr>
        <p:txBody>
          <a:bodyPr/>
          <a:lstStyle/>
          <a:p>
            <a:r>
              <a:rPr lang="ru-RU" dirty="0" smtClean="0"/>
              <a:t>Данная  презентация представляет собой практический материал или мастер-класс, как из группы предназначенной для детей ясельного возраста, сделать за полгода  группу , с развивающей предметно- пространственной средой  соотносимую возрасту от трёх до пяти.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rot="10800000" flipV="1">
            <a:off x="611886" y="6444208"/>
            <a:ext cx="6115050" cy="151216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0"/>
            <a:ext cx="6313888" cy="197971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Т</a:t>
            </a:r>
            <a:r>
              <a:rPr lang="ru-RU" sz="1800" b="1" dirty="0" smtClean="0"/>
              <a:t>ак же представлены основные народы проживающие на Южном Урале. Их быт , костюмы, игрушки , поделки , орнаменты  в одежде и украшении жилья</a:t>
            </a:r>
            <a:endParaRPr lang="ru-RU" sz="1800" b="1" dirty="0"/>
          </a:p>
        </p:txBody>
      </p:sp>
      <p:pic>
        <p:nvPicPr>
          <p:cNvPr id="4" name="Содержимое 3" descr="IMG_20170810_1248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68760" y="1953078"/>
            <a:ext cx="4824536" cy="6939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304800"/>
            <a:ext cx="6453336" cy="160290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Экологический уголок, </a:t>
            </a:r>
            <a:r>
              <a:rPr lang="ru-RU" sz="2000" b="1" dirty="0" smtClean="0"/>
              <a:t>представлен в виде рабочей зоны, то есть дети могут использовать материал не только в виде демонстрации, но и тактильно. </a:t>
            </a:r>
            <a:r>
              <a:rPr lang="ru-RU" sz="2200" b="1" dirty="0" smtClean="0"/>
              <a:t>Уголок разделён на две рабочие части : дидактическая  и исследовательская.</a:t>
            </a:r>
            <a:endParaRPr lang="ru-RU" sz="2200" b="1" dirty="0"/>
          </a:p>
        </p:txBody>
      </p:sp>
      <p:pic>
        <p:nvPicPr>
          <p:cNvPr id="4" name="Содержимое 3" descr="IMG_20170810_12484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56792" y="2119222"/>
            <a:ext cx="4464495" cy="6557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20170810_12484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36154" y="2123728"/>
            <a:ext cx="4557141" cy="6788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20170810_12485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56792" y="2157855"/>
            <a:ext cx="4404675" cy="6590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86" y="304800"/>
            <a:ext cx="6398514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Библиотека, </a:t>
            </a:r>
            <a:r>
              <a:rPr lang="ru-RU" sz="2000" dirty="0" smtClean="0"/>
              <a:t>представлена  в виде книг,</a:t>
            </a:r>
            <a:br>
              <a:rPr lang="ru-RU" sz="2000" dirty="0" smtClean="0"/>
            </a:br>
            <a:r>
              <a:rPr lang="ru-RU" sz="2000" dirty="0" smtClean="0"/>
              <a:t>согласно возрастным особенностям.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IMG_20170810_1249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40768" y="2133600"/>
            <a:ext cx="4320480" cy="6452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Дом</a:t>
            </a:r>
            <a:r>
              <a:rPr lang="ru-RU" dirty="0" smtClean="0"/>
              <a:t>, </a:t>
            </a:r>
            <a:r>
              <a:rPr lang="ru-RU" sz="1800" dirty="0" smtClean="0"/>
              <a:t>представлен  в виде  игровой зоны с использованием макетов продуктов и посуды, так же обеденный стол и кровать для кукол.</a:t>
            </a:r>
            <a:endParaRPr lang="ru-RU" sz="1800" dirty="0"/>
          </a:p>
        </p:txBody>
      </p:sp>
      <p:pic>
        <p:nvPicPr>
          <p:cNvPr id="4" name="Содержимое 3" descr="IMG_20170810_1249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96752" y="2133600"/>
            <a:ext cx="4392487" cy="6452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1475656"/>
            <a:ext cx="6192688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Перекрёсток безопасности, </a:t>
            </a:r>
            <a:r>
              <a:rPr lang="ru-RU" sz="2000" dirty="0" smtClean="0"/>
              <a:t>в виде игрового модуля с машинами , людьми и зданиями. Так же представлены игры и лото, модель светофора,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20170810_1249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24744" y="2339752"/>
            <a:ext cx="4738384" cy="647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78</TotalTime>
  <Words>320</Words>
  <Application>Microsoft Office PowerPoint</Application>
  <PresentationFormat>Экран (4:3)</PresentationFormat>
  <Paragraphs>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Обычная</vt:lpstr>
      <vt:lpstr>Развивающая предметно- пространственная  среда в разновозрастной группе ( от 3 до 5 лет), учитывая возрастные особенности воспитанников</vt:lpstr>
      <vt:lpstr>Региональный компонент представлен в виде музея коллекции минералов, обрядовых кукол , работ мастеров Южного  Урала, так же животного мира . Представлено несколько презентаций по истории Челябинска , по достопримечательностям Южного Урала и коллекции мастеров </vt:lpstr>
      <vt:lpstr>Так же представлены основные народы проживающие на Южном Урале. Их быт , костюмы, игрушки , поделки , орнаменты  в одежде и украшении жилья</vt:lpstr>
      <vt:lpstr>Экологический уголок, представлен в виде рабочей зоны, то есть дети могут использовать материал не только в виде демонстрации, но и тактильно. Уголок разделён на две рабочие части : дидактическая  и исследовательская.</vt:lpstr>
      <vt:lpstr>Слайд 5</vt:lpstr>
      <vt:lpstr>Слайд 6</vt:lpstr>
      <vt:lpstr>Библиотека, представлена  в виде книг, согласно возрастным особенностям. </vt:lpstr>
      <vt:lpstr>Дом, представлен  в виде  игровой зоны с использованием макетов продуктов и посуды, так же обеденный стол и кровать для кукол.</vt:lpstr>
      <vt:lpstr>Перекрёсток безопасности, в виде игрового модуля с машинами , людьми и зданиями. Так же представлены игры и лото, модель светофора,      </vt:lpstr>
      <vt:lpstr>Театральный уголок,  представлен   виде трёх зон: кукольный театр,  уголок ряженья  и музыкальная полочка</vt:lpstr>
      <vt:lpstr>Слайд 11</vt:lpstr>
      <vt:lpstr>Спортивный уголок, представлен в виде  игрового оборудования , доступного и безопасного для занятий в малогабаритных группах.  Так же картотеки игр и зарядок, спортивных развлечений.</vt:lpstr>
      <vt:lpstr>Салон красоты, представлен в виде  игрового модуля с использования , по мере реалистичности вещей. Модель и куклы с разноцветными волосами, модель кисти и ногтя. Фены, плойки, бигуди , фартуки и т.д. </vt:lpstr>
      <vt:lpstr>Уголок мелкой моторики</vt:lpstr>
      <vt:lpstr>Уголок ИЗО- деятельности, представлен в виде закрытого модуля , из-за возрастных особенностей воспитанников. Все необходимые материалы и оборудование , убрано во внутрь модуля. Старшие дети берут необходимое оборудование  самостоятельно, с младшими в индивидуальном или групповом порядке, в целях безопасности. </vt:lpstr>
      <vt:lpstr>Уголок здоровья, представлен в виде игрового модуля для лечения кукол и зверей с использования униформы и оборудования</vt:lpstr>
      <vt:lpstr>Комната приёма, представлена в виде консультативной –информационной зоны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8</cp:revision>
  <dcterms:created xsi:type="dcterms:W3CDTF">2017-08-14T20:27:32Z</dcterms:created>
  <dcterms:modified xsi:type="dcterms:W3CDTF">2017-08-14T21:45:35Z</dcterms:modified>
</cp:coreProperties>
</file>