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Картинки по запросу фон для презентации "/>
          <p:cNvPicPr>
            <a:picLocks noChangeAspect="1" noChangeArrowheads="1"/>
          </p:cNvPicPr>
          <p:nvPr/>
        </p:nvPicPr>
        <p:blipFill>
          <a:blip r:embed="rId2"/>
          <a:srcRect b="6498"/>
          <a:stretch>
            <a:fillRect/>
          </a:stretch>
        </p:blipFill>
        <p:spPr bwMode="auto">
          <a:xfrm>
            <a:off x="0" y="-24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71736" y="1142984"/>
            <a:ext cx="443839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Актерское амплуа</a:t>
            </a:r>
          </a:p>
          <a:p>
            <a:pPr algn="ctr"/>
            <a:endParaRPr lang="ru-RU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 сказкам»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407194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Автор: Вилкова Лариса Ивановна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Воспитатель 1 квалификационной категории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Детский сад «Буратино» в п.Светлый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и по запросу фон для презентации "/>
          <p:cNvPicPr>
            <a:picLocks noChangeAspect="1" noChangeArrowheads="1"/>
          </p:cNvPicPr>
          <p:nvPr/>
        </p:nvPicPr>
        <p:blipFill>
          <a:blip r:embed="rId2"/>
          <a:srcRect b="649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1" name="Picture 3" descr="https://i.mycdn.me/image?id=804042739575&amp;t=3&amp;plc=WEB&amp;tkn=*ye54kVlMMbd-LQAozq-1uS5eaa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857232"/>
            <a:ext cx="3286148" cy="547691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215074" y="214290"/>
            <a:ext cx="1416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Незнайка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2976" y="214290"/>
            <a:ext cx="1722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Пилюлькин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3" name="Picture 5" descr="https://i.mycdn.me/image?id=804025204855&amp;t=3&amp;plc=WEB&amp;tkn=*peTOCI2nUFtU6QB0qc2CZQIsiMw"/>
          <p:cNvPicPr>
            <a:picLocks noChangeAspect="1" noChangeArrowheads="1"/>
          </p:cNvPicPr>
          <p:nvPr/>
        </p:nvPicPr>
        <p:blipFill>
          <a:blip r:embed="rId4"/>
          <a:srcRect r="10420"/>
          <a:stretch>
            <a:fillRect/>
          </a:stretch>
        </p:blipFill>
        <p:spPr bwMode="auto">
          <a:xfrm>
            <a:off x="4071934" y="1500174"/>
            <a:ext cx="4725561" cy="39564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и по запросу фон для презентации "/>
          <p:cNvPicPr>
            <a:picLocks noChangeAspect="1" noChangeArrowheads="1"/>
          </p:cNvPicPr>
          <p:nvPr/>
        </p:nvPicPr>
        <p:blipFill>
          <a:blip r:embed="rId2"/>
          <a:srcRect b="649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https://i.mycdn.me/image?id=804025250167&amp;t=3&amp;plc=WEB&amp;tkn=*Rt7P93JnipDgc5-c0ln67flmRQ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000108"/>
            <a:ext cx="3857652" cy="5143536"/>
          </a:xfrm>
          <a:prstGeom prst="rect">
            <a:avLst/>
          </a:prstGeom>
          <a:noFill/>
        </p:spPr>
      </p:pic>
      <p:pic>
        <p:nvPicPr>
          <p:cNvPr id="6148" name="Picture 4" descr="https://i.mycdn.me/image?id=804025242231&amp;t=3&amp;plc=WEB&amp;tkn=*_7J-J4ErVNoki6Kqx_UxEuLqBI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2214554"/>
            <a:ext cx="4704800" cy="3528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5008" y="785794"/>
            <a:ext cx="115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Нептун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и по запросу фон для презентации "/>
          <p:cNvPicPr>
            <a:picLocks noChangeAspect="1" noChangeArrowheads="1"/>
          </p:cNvPicPr>
          <p:nvPr/>
        </p:nvPicPr>
        <p:blipFill>
          <a:blip r:embed="rId2"/>
          <a:srcRect b="649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5" name="Picture 5" descr="D:\мама\день цветочного города\S2400041.JPG"/>
          <p:cNvPicPr>
            <a:picLocks noChangeAspect="1" noChangeArrowheads="1"/>
          </p:cNvPicPr>
          <p:nvPr/>
        </p:nvPicPr>
        <p:blipFill>
          <a:blip r:embed="rId3" cstate="print"/>
          <a:srcRect l="42188" r="10937"/>
          <a:stretch>
            <a:fillRect/>
          </a:stretch>
        </p:blipFill>
        <p:spPr bwMode="auto">
          <a:xfrm>
            <a:off x="4857752" y="1071546"/>
            <a:ext cx="4071998" cy="488636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428992" y="214290"/>
            <a:ext cx="1637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Марьюшка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6" descr="D:\мама\Новая папка\DSC05777.JPG"/>
          <p:cNvPicPr>
            <a:picLocks noChangeAspect="1" noChangeArrowheads="1"/>
          </p:cNvPicPr>
          <p:nvPr/>
        </p:nvPicPr>
        <p:blipFill>
          <a:blip r:embed="rId4" cstate="print"/>
          <a:srcRect l="15662" r="15663"/>
          <a:stretch>
            <a:fillRect/>
          </a:stretch>
        </p:blipFill>
        <p:spPr bwMode="auto">
          <a:xfrm>
            <a:off x="428596" y="1142984"/>
            <a:ext cx="4333620" cy="4732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и по запросу фон для презентации "/>
          <p:cNvPicPr>
            <a:picLocks noChangeAspect="1" noChangeArrowheads="1"/>
          </p:cNvPicPr>
          <p:nvPr/>
        </p:nvPicPr>
        <p:blipFill>
          <a:blip r:embed="rId2"/>
          <a:srcRect b="649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D:\маме\работа БУРАТИНО\ФОТО СЕНТЯБРЬ-ОКТЯБРЬ 2015\фото январь2016\DSC07813.JPG"/>
          <p:cNvPicPr>
            <a:picLocks noChangeAspect="1" noChangeArrowheads="1"/>
          </p:cNvPicPr>
          <p:nvPr/>
        </p:nvPicPr>
        <p:blipFill>
          <a:blip r:embed="rId3" cstate="print"/>
          <a:srcRect l="30683" t="12121" r="8365"/>
          <a:stretch>
            <a:fillRect/>
          </a:stretch>
        </p:blipFill>
        <p:spPr bwMode="auto">
          <a:xfrm>
            <a:off x="642910" y="1423133"/>
            <a:ext cx="4000528" cy="4863387"/>
          </a:xfrm>
          <a:prstGeom prst="rect">
            <a:avLst/>
          </a:prstGeom>
          <a:noFill/>
        </p:spPr>
      </p:pic>
      <p:pic>
        <p:nvPicPr>
          <p:cNvPr id="4098" name="Picture 2" descr="https://i.mycdn.me/image?id=852514844791&amp;t=3&amp;plc=WEB&amp;tkn=*XWfvA6Tt5-T5wsPhQFTxEzUvpRg"/>
          <p:cNvPicPr>
            <a:picLocks noChangeAspect="1" noChangeArrowheads="1"/>
          </p:cNvPicPr>
          <p:nvPr/>
        </p:nvPicPr>
        <p:blipFill>
          <a:blip r:embed="rId4"/>
          <a:srcRect t="10377"/>
          <a:stretch>
            <a:fillRect/>
          </a:stretch>
        </p:blipFill>
        <p:spPr bwMode="auto">
          <a:xfrm>
            <a:off x="4786314" y="1285860"/>
            <a:ext cx="4130673" cy="493605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00166" y="571480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Сказочник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388" y="500042"/>
            <a:ext cx="1440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Сонышко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28</Words>
  <PresentationFormat>Экран (4:3)</PresentationFormat>
  <Paragraphs>12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</cp:revision>
  <dcterms:created xsi:type="dcterms:W3CDTF">2017-07-29T16:03:39Z</dcterms:created>
  <dcterms:modified xsi:type="dcterms:W3CDTF">2017-07-29T17:16:20Z</dcterms:modified>
</cp:coreProperties>
</file>