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303" r:id="rId10"/>
    <p:sldId id="298" r:id="rId11"/>
    <p:sldId id="299" r:id="rId12"/>
    <p:sldId id="300" r:id="rId13"/>
    <p:sldId id="302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20.07.17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4427984" cy="620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0" y="0"/>
            <a:ext cx="9241680" cy="70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699791" y="-217753"/>
            <a:ext cx="6120172" cy="619268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Развивающая предметно-пространственная среда в группе раннего возраста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1" y="-1145050"/>
            <a:ext cx="6282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7" descr="http://belrazvitie.ru/dutititimp/2444"/>
          <p:cNvSpPr>
            <a:spLocks noChangeAspect="1" noChangeArrowheads="1"/>
          </p:cNvSpPr>
          <p:nvPr/>
        </p:nvSpPr>
        <p:spPr bwMode="auto">
          <a:xfrm>
            <a:off x="170625" y="9600"/>
            <a:ext cx="308056" cy="3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www.microbik.ru/dosta/%D0%9E%D1%82+%D0%B8%D0%B3%D1%80%D1%8B+%D0%BA+%D1%83%D1%87%D0%B5%D0%B1%D0%B5%2C+%D0%B8%D0%BB%D0%B8+%D0%BA%D1%80%D0%B8%D0%B7%D0%B8%D1%81+6-7+%D0%BB%D0%B5%D1%82a/260248_html_m37714ac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5452" r="5608" b="4768"/>
          <a:stretch/>
        </p:blipFill>
        <p:spPr bwMode="auto">
          <a:xfrm>
            <a:off x="173437" y="3940555"/>
            <a:ext cx="4493795" cy="27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211">
            <a:off x="827584" y="700202"/>
            <a:ext cx="3611893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72" y="511812"/>
            <a:ext cx="3717912" cy="2788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2" y="3709702"/>
            <a:ext cx="3709839" cy="2782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383">
            <a:off x="5051877" y="3678088"/>
            <a:ext cx="3709840" cy="27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Центр по физическому развитию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1994"/>
            <a:ext cx="34198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141">
            <a:off x="5191263" y="1547275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15" y="4149080"/>
            <a:ext cx="3311166" cy="24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Игры с куклами и кукольными атрибутами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5" y="2057402"/>
            <a:ext cx="3908273" cy="2931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40">
            <a:off x="4845125" y="2310045"/>
            <a:ext cx="3772711" cy="28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2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4001256" cy="3000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4" y="2118916"/>
            <a:ext cx="3870176" cy="2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1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68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Центр по сенсорному развитию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360373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405064" cy="255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81184"/>
            <a:ext cx="3347864" cy="2510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80" y="3960877"/>
            <a:ext cx="3374940" cy="25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3" y="166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820471" y="332656"/>
            <a:ext cx="144016" cy="67288"/>
          </a:xfrm>
        </p:spPr>
        <p:txBody>
          <a:bodyPr>
            <a:noAutofit/>
          </a:bodyPr>
          <a:lstStyle/>
          <a:p>
            <a:r>
              <a:rPr lang="ru-RU" sz="800" b="1" i="1" dirty="0" smtClean="0">
                <a:solidFill>
                  <a:srgbClr val="002060"/>
                </a:solidFill>
              </a:rPr>
              <a:t>.</a:t>
            </a:r>
            <a:endParaRPr lang="ru-RU" sz="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48072"/>
            <a:ext cx="3707904" cy="27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24" y="615280"/>
            <a:ext cx="3707904" cy="278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6" y="3789040"/>
            <a:ext cx="3707904" cy="2780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697088" cy="2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5576" y="1372023"/>
            <a:ext cx="7344816" cy="24840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01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«По моему мнению, в развитии ребёнка образование и среда играют большую роль, чем наследственность»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dirty="0" err="1" smtClean="0">
                <a:solidFill>
                  <a:srgbClr val="002060"/>
                </a:solidFill>
              </a:rPr>
              <a:t>Масару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Ибука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2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669"/>
            <a:ext cx="3807905" cy="2855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9" y="558669"/>
            <a:ext cx="3804772" cy="2855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95180"/>
            <a:ext cx="3942184" cy="29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3898776" cy="2927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6" y="404664"/>
            <a:ext cx="3916004" cy="2938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903665" cy="29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04664"/>
            <a:ext cx="3840427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19" y="404664"/>
            <a:ext cx="3843559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3744416" cy="28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2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3822859" cy="2865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59" y="548680"/>
            <a:ext cx="3824552" cy="2865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3779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Центр конструирования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783">
            <a:off x="420479" y="1332619"/>
            <a:ext cx="3415190" cy="2561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041">
            <a:off x="5384967" y="1450027"/>
            <a:ext cx="3360303" cy="2520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89957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53" y="4206995"/>
            <a:ext cx="3289647" cy="24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7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Центр по художественно-эстетическому развитию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907">
            <a:off x="463584" y="1900392"/>
            <a:ext cx="3065859" cy="2299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722">
            <a:off x="5416793" y="1673495"/>
            <a:ext cx="3315666" cy="248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tvet.imgsmail.ru/download/101566536_8968acc6e68b02d3857d38c5e528617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9385" b="1455"/>
          <a:stretch/>
        </p:blipFill>
        <p:spPr>
          <a:xfrm rot="20992559">
            <a:off x="391149" y="1107061"/>
            <a:ext cx="4150097" cy="287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31" y="2132856"/>
            <a:ext cx="4125777" cy="30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21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543</TotalTime>
  <Words>68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Развивающая предметно-пространственная среда в группе раннего возраста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конструирования</vt:lpstr>
      <vt:lpstr>Центр по художественно-эстетическому развитию</vt:lpstr>
      <vt:lpstr>Презентация PowerPoint</vt:lpstr>
      <vt:lpstr>Презентация PowerPoint</vt:lpstr>
      <vt:lpstr>Центр по физическому развитию</vt:lpstr>
      <vt:lpstr>Игры с куклами и кукольными атрибутами</vt:lpstr>
      <vt:lpstr>Презентация PowerPoint</vt:lpstr>
      <vt:lpstr>Центр по сенсорному развитию</vt:lpstr>
      <vt:lpstr>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110</cp:revision>
  <dcterms:created xsi:type="dcterms:W3CDTF">2015-03-16T10:09:42Z</dcterms:created>
  <dcterms:modified xsi:type="dcterms:W3CDTF">2017-07-20T14:07:55Z</dcterms:modified>
</cp:coreProperties>
</file>