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9" r:id="rId3"/>
    <p:sldId id="280" r:id="rId4"/>
    <p:sldId id="281" r:id="rId5"/>
    <p:sldId id="286" r:id="rId6"/>
    <p:sldId id="291" r:id="rId7"/>
    <p:sldId id="287" r:id="rId8"/>
    <p:sldId id="292" r:id="rId9"/>
    <p:sldId id="288" r:id="rId10"/>
    <p:sldId id="293" r:id="rId11"/>
    <p:sldId id="289" r:id="rId12"/>
    <p:sldId id="294" r:id="rId13"/>
    <p:sldId id="290" r:id="rId14"/>
    <p:sldId id="295" r:id="rId15"/>
    <p:sldId id="282" r:id="rId16"/>
    <p:sldId id="296" r:id="rId17"/>
    <p:sldId id="283" r:id="rId18"/>
    <p:sldId id="303" r:id="rId19"/>
    <p:sldId id="284" r:id="rId20"/>
    <p:sldId id="297" r:id="rId21"/>
    <p:sldId id="298" r:id="rId22"/>
    <p:sldId id="299" r:id="rId23"/>
    <p:sldId id="300" r:id="rId24"/>
    <p:sldId id="301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8" r:id="rId39"/>
    <p:sldId id="319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317" r:id="rId4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7/17/2017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62" y="0"/>
            <a:ext cx="908067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228600"/>
            <a:ext cx="6781800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Презентация подготовлена учителем биологии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МОУ ООШ с.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Волынщина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Кузоватовского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района Ульяновской области Сурковой Е.Н.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66800" y="4953000"/>
            <a:ext cx="7239000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Myotis</a:t>
            </a:r>
            <a:r>
              <a:rPr lang="en-US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brandti</a:t>
            </a: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Eversmann</a:t>
            </a: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1845)</a:t>
            </a:r>
            <a:br>
              <a:rPr lang="en-US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Отряд Рукокрылые -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Chiroptera</a:t>
            </a: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Семейство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Гладконосые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рукокрылые - </a:t>
            </a:r>
            <a:r>
              <a:rPr lang="en-US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Vespertilionidae</a:t>
            </a: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СТАТУС: Категория 4. Редкий вид, сведений о котором недостаточно.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2514600"/>
            <a:ext cx="4953000" cy="4038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76400" y="228600"/>
            <a:ext cx="70866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Распространение: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Вид имеет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транспалеарктический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ареал, встречается от Западной Европы (включая Ирландию и Англию), северо-западной Африки до северо-западного Китая, Монголии и Приморского края. На территории России вид широко распространен в средней и северной полосе (1, 2). Судя по местам находок, M.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brandti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населяет преимущественно лесостепную зону, распределяясь здесь более или менее равномерно. На территории Ульяновской области известно девять мест обнаружений ночниц Брандта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53200" y="2362200"/>
            <a:ext cx="24384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Особенности биологии: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Характерно внешнее и биологическое сходство с усатой ночницей. Населяет главным образом смешанные и широколиственные леса, по речным поймам проникая в тайгу и степь. Осёдла. Зимует в различных подземных убежищах. Летом - в дуплах деревьев, скальных трещинах, иногда постройках.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3000" y="838200"/>
            <a:ext cx="7162800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Nyctalus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leisleri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Kuhl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1817)</a:t>
            </a:r>
            <a:b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Отряд Рукокрылые -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Chiroptera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Семейство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Гладконосые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рукокрылые -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Vespertilionidae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СТАТУС: Категория 4. Очень редкий вид, сведений о котором недостаточно. Находится на северо-восточном рубеже ареала. Внесен в Красную книгу Международного союза охраны природы (МСОП).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228600"/>
            <a:ext cx="6350000" cy="2819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0" y="2971800"/>
            <a:ext cx="74676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Ульяновской области единственная достоверная современная находка малой вечерницы зарегистрирована у с.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Куроедовские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Выселки Николаевского района 30 июля 1996 г. Представляет интерес находка выводковой колонии 10 июля 1996 г. в окрестностях с.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Смолькино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Сызранского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района Самарской области (это на границе с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Тереньгульским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районом Ульяновской области). Зверьки в количестве 14 особей находились в дупле старого дуба. У каждой самки было по одному прикрепившемуся к телу детенышу.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i="1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Особенности биологии: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Размеры средние, волосы на теле двухцветные. Окраска тела от рыжевато-коричневой до тёмно-каштановой. Наиболее часто встречается по долинам лесных рек, где местами кормежки ей служат открытые участки вблизи лесных массивов. Полёт стремительный, маневренный. Кормится над лесом и лесными полянами вскоре после заката солнца и перед рассветом. В содержимом желудков преобладают массовые виды бабочек и двукрылых. Летом поселяется в дуплах лиственных деревьев, реже - в постройках, образуя выводковые колонии из нескольких десятков зверьков. Самки родят обычно по два детёныша. Перелётный вид, зимует в более тёплых регионах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903893"/>
            <a:ext cx="914400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Pipistrellus</a:t>
            </a:r>
            <a:r>
              <a:rPr lang="en-US" sz="1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pipistrellus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en-US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Schreber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1774)</a:t>
            </a:r>
            <a:b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Отряд Рукокрылые - </a:t>
            </a:r>
            <a:r>
              <a:rPr lang="en-US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Chiroptera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Семейство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Гладконосые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рукокрылые - </a:t>
            </a:r>
            <a:r>
              <a:rPr lang="en-US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Vespertilionidae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СТАТУС: Категория 4. Очень редкий вид на северо-восточной периферии ареала, сведений о котором недостаточно.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228600"/>
            <a:ext cx="6350000" cy="304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52600" y="3124200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Ульяновской области найден только однажды - около с. 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Куроедовские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Выселки Николаевского района в июле 1996 г.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52600" y="3749457"/>
            <a:ext cx="7162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Особенности биологии: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Размеры очень мелкие. Поселяется в разнообразных убежищах, но непременно связанных с жильём человека или расположенных вблизи от него; в дуплах деревьев поселяется редко. В условиях региона колоний не образует. Может поселяться в колониях лесных нетопырей. На вечернюю кормёжку вылетает рано, вскоре после заката солнца. В рационе преобладают мелкие насекомые, преимущественно двукрылые. На северо-востоке ареала совершает сезонные миграции. Зимует в домах и различных подземных укрытиях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8600"/>
            <a:ext cx="9144000" cy="6172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903893"/>
            <a:ext cx="914400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Pipistrellus</a:t>
            </a:r>
            <a:r>
              <a:rPr lang="en-US" sz="1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nathusii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en-US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Keyserling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et </a:t>
            </a:r>
            <a:r>
              <a:rPr lang="en-US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Blasius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1839)</a:t>
            </a:r>
            <a:b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Отряд Рукокрылые - </a:t>
            </a:r>
            <a:r>
              <a:rPr lang="en-US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Chiroptera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Семейство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Гладконосые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рукокрылые - </a:t>
            </a:r>
            <a:r>
              <a:rPr lang="en-US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Vespertilionidae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СТАТУС: Категория 4. Малоизученный вид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838200"/>
            <a:ext cx="6350000" cy="304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00200" y="304801"/>
            <a:ext cx="708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Ульяновской области отмечен в 10 районах, в ряде мест найдены выводковые колонии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00200" y="3810000"/>
            <a:ext cx="7315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Особенности биологии: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Предпочитает лиственные разреженные леса, опушки и парки с дуплистыми деревьями, обладающими щелевидными отверстиями. Реже селится в населённых пунктах, занимая скворечники и дуплянки. Выводковые колонии обычно до нескольких десятков самок. Вылетает на охоту в ранних сумерках. Кормится мелкими насекомыми на лесных опушках, небольших полянах, просеках, аллеях, даже в населённых пунктах. В конце августа - начале сентября отлетает в более южные районы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0533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Eptesicus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nilssoni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Keyserling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Blasius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1839)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Отряд Рукокрылые –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Chiroptera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Семейство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Гладконосые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рукокрылые -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Vespertilionidae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СТАТУС: Категория 4. Очень редкий вид, сведений о котором недостаточно.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152400"/>
            <a:ext cx="6350000" cy="3200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71600" y="3276600"/>
            <a:ext cx="7620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Распространение: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Самарскую Луку, где он размножается и зимует, следует считать крайней южной точкой нахождения кожанка в Поволжье. В Ульяновской области лишь дважды найдены одиночные зимующие особи в искусственной      пещере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Сенгилеевском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районе в январе 1996 г. и ноябре 2001 г. 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Особенности биологии: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Размеры средние. Один из наиболее холодоустойчивых видов летучих мышей. Летом северных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кожанков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можно обнаружить на чердаках домов и в трещинах скал. Часть животных остаётся в районах летнего обитания и зимует в пещерах. Другие совершают сезонные        перемещения на юг.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nigiMi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9600" y="533400"/>
            <a:ext cx="5181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Красная книга Ульяновской области является официальным документом, содержащим свод сведений о состоянии, распространении и мерах охраны редких и находящихся под угрозой исчезновения видов (подвидов, популяций) диких животных и дикорастущих растений и грибов, обитающих (произрастающих) на территории Ульяновской области. Первый том содержит описания, сведения о распространении и численности, о необходимых мерах защиты 265 видов: 21— грибов и 244 — животных.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"/>
            <a:ext cx="8839200" cy="5486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90600" y="5562601"/>
            <a:ext cx="8001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Vespertilio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murinus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Linnaeus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1758</a:t>
            </a:r>
            <a:b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Отряд Рукокрылые -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Chiroptera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Семейство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Гладконосые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рукокрылые -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Vespertilionidae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СТАТУС: Категория 4. Вид, сведений о состоянии которого в природе недостаточно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Двухцветный-кожан-3781.jpg"/>
          <p:cNvPicPr>
            <a:picLocks noChangeAspect="1"/>
          </p:cNvPicPr>
          <p:nvPr/>
        </p:nvPicPr>
        <p:blipFill>
          <a:blip r:embed="rId3" cstate="print"/>
          <a:srcRect t="6667" b="5333"/>
          <a:stretch>
            <a:fillRect/>
          </a:stretch>
        </p:blipFill>
        <p:spPr>
          <a:xfrm>
            <a:off x="1066800" y="152400"/>
            <a:ext cx="4343400" cy="4724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86400" y="228600"/>
            <a:ext cx="3429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г. Ульяновске во время осенней миграции нередко залетает в дома. Известно наблюдение одной особи (зимующей) в пещере на Змеиной горке в </a:t>
            </a:r>
            <a:r>
              <a:rPr 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Сенгилеевском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районе Ульяновской области 15 октября 1997 г.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10200" y="2819400"/>
            <a:ext cx="358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Особенности биологии: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Имеет средние размеры. Летом поселяется на чердаках домов, за обшивками стен, в дуплах деревьев, под отставшей корой. Охотится на летающих насекомых над открытыми пространствами, кронами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00200" y="5029200"/>
            <a:ext cx="7391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деревьев или водоёмами. Редкие самцы живут отдельно от самок, образующих колонии по нескольку десятков особей. Самки родят по два детёныша. Зимует обычно в постройках человека, реже - в подземных укрытиях, на севере ареала совершает сезонные миграции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"/>
            <a:ext cx="8839200" cy="52486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5800" y="5334000"/>
            <a:ext cx="822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Ursus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arctos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Linnaeus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1758</a:t>
            </a:r>
            <a:b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Отряд Хищные –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Carnivora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Семейство Медвежьи -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Ursidae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СТАТУС: Категория 1. Очень редкий вид, численность которого находится на критическом уровне. Может исчезнуть из фауны области. В Западной Европе с 1979 г. находится под охраной Бернской конвенции по охране европейских видов дикой фауны и их мест обитания. В регионе Среднего Поволжья внесен в Красные книги Республики Татарстан, Чувашии, Мордовии.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152400"/>
            <a:ext cx="4648200" cy="3657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24000" y="304800"/>
            <a:ext cx="2819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Облик типичен для медведей. Размеры крупные: масса тела от 80 до 800 кг (чаще всего 250-300 кг), длина тела до 2,5 м, высота в холке 120-130 см, самки значительно мельче самцов. Держится обычно одиночно, самка - с медвежатами разного возраста. </a:t>
            </a:r>
            <a:endParaRPr lang="ru-RU" sz="4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3733800"/>
            <a:ext cx="7315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Площадь индивидуального участка составляет от 300 до 800 га. </a:t>
            </a:r>
            <a:r>
              <a:rPr 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Зимоспящий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вид, перед залеганием в спячку нагуливает жир, зимний сон продолжается от 75 до 195 дней. Всеяден, основой питания является растительная пища - сочные зеленые части растений, плоды, корневища, осенью кормится на овсах. Поедает массовые животные корма (общественных насекомых, рыбу), падаль. Гон в мае, июне, беременность 185-251 день, медвежата (обычно 2-3) родятся зимой. Половой зрелости достигают в 3-5 лет. </a:t>
            </a: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Численность: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1-3 особи встречаются в Сурском зоологическом заказнике и его окрестностях.</a:t>
            </a:r>
            <a:endParaRPr lang="ru-RU" sz="4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152400"/>
            <a:ext cx="7814637" cy="5638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9200" y="5715000"/>
            <a:ext cx="777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Martes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foina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Erxleben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1777</a:t>
            </a:r>
            <a:b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Отряд Хищные –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Carnivora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Семейство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Куницевые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Mustelidae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СТАТУС: Категория 4. Очень редкий, новый для области вид на северо-восточной границе или периферии ареала, сведений о котором недостаточно для     определения статуса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Рисунок 3" descr="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"/>
            <a:ext cx="8851900" cy="4038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90600" y="4191000"/>
            <a:ext cx="80010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начале 1990-х гг. следы этого зверька были обнаружены на заснеженной крыше здания по ул. Льва Толстого в центре г. Ульяновска. Новая находка хищника произошла 4 августа 2001 г. уже в Заволжье, на территории Ставропольского района Самарской области, неподалёку от с. Верхние Белозёрки, в 12-13 км к югу от границ Ульяновской области. Куница была обнаружена мёртвой на обочине шоссе Тольятти –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Хрящёвка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Отличается  подковообразной формой и белым цветом горлового пятна. В дикой природе обитает на каменных осыпях, склонах гор до 4000 м над уровнем моря. На равнине, в отличие от лесной куницы, каменная селится в обитаемых и разрушенных каменных постройках, на чердаках, в пойменных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урёмах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лесополосах. Не чурается человека и обитает даже в больших городах. Питается мелкими животными, птицами, ягодами и плодами. Гон в конце июля, в апреле-мае самка рождает 3-5 детенышей.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0"/>
            <a:ext cx="8839200" cy="5562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90600" y="5410200"/>
            <a:ext cx="815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Mustela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erminea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Linnaeus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1758</a:t>
            </a:r>
            <a:b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Отряд Хищные –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Carnivora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Семейство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Куницевые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Mustelidae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СТАТУС: Категория 3. Редкий вид, имеющий малую численность и ограниченный ареал обитания на территории Ульяновской области. В регионе Среднего Поволжья внесён в Красные книги Саратовской области и Республики Татарстан.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52400"/>
            <a:ext cx="8001000" cy="431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76400" y="4495800"/>
            <a:ext cx="7239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Распространение: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умеренных и холодных широтах Евразии и Северной Америки. На территории России обитает практически повсюду, кроме пустынь. В Ульяновской области встречается в разнообразных местах, преимущественно в лесных районах, тяготеет к водным и околоводным биотопам, поймам рек, озер, старицам.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Рисунок 3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1" y="152400"/>
            <a:ext cx="4343400" cy="6553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57800" y="117692"/>
            <a:ext cx="36576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Мелкий зверек типичного куньего облика с длинным телом на коротких ногах. Длина тела самцов 18-32 см, самки мельче. Окраска меха зимой чисто белая, летом - двухцветная - верх тела шоколадно-коричневый, низ белый. Конечная половина хвоста всегда черная. Под хвостом открываются протоки анальных желез, секрет которых обладает резким запахом. Ведет преимущественно одиночный территориальный образ жизни. В качестве убежищ использует норы убитых им грызунов, хорошо плавает. Специализированный хищник, основа питания - мышевидные грызуны, особенно водяная полевка, поедает также мелких птиц, земноводных, рептилий и насекомых. Гон растянут с апреля до августа, беременность 9-10 месяцев,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щенение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апреле-мае, в помете от 1 до 14 детенышей. Половозрелыми самцы становятся в возрасте 11-14 месяцев.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0"/>
            <a:ext cx="8001000" cy="54010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66800" y="5334000"/>
            <a:ext cx="8077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Lutra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lutra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Linnaeus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1758)</a:t>
            </a:r>
            <a:b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Отряд Хищные -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CarnivoraСемейство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Куницевые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Mustelidae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СТАТУС: Категория 1. Редкий вид, численность которого уменьшилась до критического уровня таким образом, что он может исчезнуть с территории области. Внесён в Красные книги Международного союза охраны природы (МСОП), Республики Татарстан, Чувашии, Саратовской области.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004300" cy="4800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66800" y="5105400"/>
            <a:ext cx="7772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Распространение: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Европе, Азии (кроме Крайнего Севера и Аравийского полуострова), северо-западная Африка. На территории Ульяновской области отмечена в Сурском, 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Инзенском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Мелекесском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Барышском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районах, последние 20-25 лет обитала на 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Сура, Барыш, Малый Черемшан. 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1447800"/>
            <a:ext cx="6858000" cy="3733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0" y="152400"/>
            <a:ext cx="7391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Предпочитает небольшие речки с прозрачной водой, быстрым течением, с большим количеством убежищ. Средних размеров, с маленькой головой, сильно вытянутым туловищем, короткими ногами, длинным хвостом. Длина тела самцов 55-81 см, масса до 11 кг, самки мельче. На лапах имеются плавательные перепонки.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9200" y="5181600"/>
            <a:ext cx="7696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Окраска короткого густого меха темно-бурая, нижняя часть тела светлее спины. Приспособлена к полуводному образу жизни. Основа питания - пресноводные рыбы, реже - лягушки, птицы, моллюски и ракообразные, мелкие околоводные млекопитающие. Живёт одиночно в норах. Способна размножаться в течение всего года, гон обычно с февраля по август,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щенение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мае-октябре. Беременность около 60 дней, в помете бывает 2-3 щенка.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304800"/>
            <a:ext cx="7696200" cy="52486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66800" y="5410200"/>
            <a:ext cx="784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Dryomys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nitedula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Pallas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1778)</a:t>
            </a:r>
            <a:b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Отряд Грызуны –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Rodentia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Семейство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Соневые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Myoxidae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СТАТУС: Категория 3. Редкий вид на северо-восточной границе ареала. Внесён в Красную книгу Международного союза охраны природы (МСОП) и Республики Татарстан.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52400"/>
            <a:ext cx="8089900" cy="431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000" y="4343400"/>
            <a:ext cx="777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        Распространение: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лесах Европы, Малой Азии и на Кавказе, в горных лесах Средней, Юго-Западной и Центральной Азии. Восточная граница ареала проходит по линии Елабуга - р. Черемшан. На территории Ульяновской области отмечена в Сурском, 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Карсунском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Майнском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Ульяновском, 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Старомайнском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Мелекесском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Радищевском районах. Населяет лиственные, смешанные леса с хорошо развитым подлеском и кустарниковые заросли. 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соня лесная.jpg"/>
          <p:cNvPicPr>
            <a:picLocks noChangeAspect="1"/>
          </p:cNvPicPr>
          <p:nvPr/>
        </p:nvPicPr>
        <p:blipFill>
          <a:blip r:embed="rId3" cstate="print"/>
          <a:srcRect l="21714"/>
          <a:stretch>
            <a:fillRect/>
          </a:stretch>
        </p:blipFill>
        <p:spPr>
          <a:xfrm>
            <a:off x="1524000" y="533400"/>
            <a:ext cx="3962400" cy="571500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5562600" y="457200"/>
            <a:ext cx="33528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Особенности биологии: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Мелкий грациозный зверек длиной тела до 12 см, с относительно длинным уплощенным пушистым хвостом. Активен в сумерках и ночью. Гнезда устраивает в дуплах деревьев, на ветвях кустарников, птичьих гнездах, норах в виде шара. Питается различными семенами, ягодами, желудями, орехами лещины, почками деревьев, насекомыми. </a:t>
            </a:r>
            <a:r>
              <a:rPr 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Зимоспящий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вид, при оттепелях спячка прерывается. Размножается один раз в году - с мая по август, беременность 27-28 дней, в выводке 3-6 детенышей.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"/>
            <a:ext cx="8839200" cy="53248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90600" y="5486400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Myoxus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glis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Linnaeus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1766)</a:t>
            </a:r>
            <a:b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Отряд Грызуны – 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Rodentia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Семейство 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Соневые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Myoxidae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СТАТУС: Категория 3. Редкий вид. В регионе Среднего Поволжья внесен в Красные книги Республики Татарстан и Саратовской области.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52400"/>
            <a:ext cx="5257800" cy="3810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43600" y="152400"/>
            <a:ext cx="30480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Распространение:</a:t>
            </a:r>
            <a:b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Равнинные и горные широколиственные леса Европы и Кавказа. В России - центрально-чернозёмные и чернозёмные области, Северный Кавказ, Южный Урал. По Волге проходит восточная граница одного из фрагментов ареала вида. На территории Ульяновской области встречается в правобережных районах: Ульяновском,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Сенгилеевском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Майнском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Тереньгульском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Инзенском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Сурском,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Карсунском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в широколиственных лесах с примесью плодовых деревьев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0600" y="3962400"/>
            <a:ext cx="8001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                                Особенности биологии: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Самая крупная из сонь, длина тела 16-20 см, с длинным (12-16 см) пушистым хвостом. Ведет древесный образ жизни, может прыгать с дерева на дерево на расстояние до 7-10 м. Питается преимущественно желудями, орехами и семенами сочных плодов и ягод. Гнезда устраивает в дуплах старых деревьев, в старых расщепленных стволах, под корнями.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Зимоспящий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вид. Гон в апреле - начале мая, беременность длится 20-25 дней, самка приносит один помет за сезон, в выводке от 2 до 7 детенышей. Половозрелыми становятся на второй год жизни. С конца августа впадают в спячку, которая продолжается до апреля, в одном гнезде может быть до 8-9 особей.</a:t>
            </a: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52400"/>
            <a:ext cx="8077200" cy="5486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66800" y="5638800"/>
            <a:ext cx="807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Allactaga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major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Kerr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1792)</a:t>
            </a:r>
            <a:b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Отряд Грызуны –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Rodentia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Семейство Тушканчики пятипалые -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Allactagidae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СТАТУС: Категория 3. Редкий вид, обитающий на северной периферии своего ареала.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2400"/>
            <a:ext cx="9004300" cy="42672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" y="304800"/>
            <a:ext cx="8610600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Ульяновской области обитает в Радищевском, Новоспасском, Николаевском,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Старокулаткинском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Сенгилеевском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Ульяновском,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Тереньгульском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Цильнинском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Карсунском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Кузоватовском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Барышском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районах, поселяется в открытом ландшафте, на окраинах полей, обочинах грунтовых дорог.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66800" y="4343400"/>
            <a:ext cx="7848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Особенности биологии: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Крупный тушканчик, длина тела до 26 см, длина хвоста до 31 см. Голова сравнительно короткая и широкая, уши длинные. Ведет одиночный образ жизни, активность сумеречная и ночная. Передвигается быстро, большими прыжками, отклоняясь то в одну, то в другую сторону. Роет сложные постоянные (летние и зимовочные) и простые временные норы. Питается в основном семенами, побегами, иногда насекомыми. В спячку впадает в конце октября - начале ноября до середины марта, при оттепели она может прерываться. Размножение начинается после пробуждения, сроки растянуты, март-апрель, один помет из 3-4 детенышей.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Половозрелость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наступает на втором году жизни.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2400"/>
            <a:ext cx="8991600" cy="5486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7200" y="5562600"/>
            <a:ext cx="8686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Spalax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microphthalmus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Guldenstaedt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1770)</a:t>
            </a:r>
            <a:b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Отряд Грызуны –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Rodentia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Семейство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Слепышовые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Spalacidae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СТАТУС: Категория 3. Редкий вид, имеющий ограниченный ареал обитания на территории Ульяновской области, где находится на северной границе распространения. Включён в Красную книгу Международного союза охраны природы (МСОП).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6400" y="228600"/>
            <a:ext cx="7086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00"/>
                </a:solidFill>
                <a:latin typeface="Arial"/>
              </a:rPr>
              <a:t>Выхухоль русская  (</a:t>
            </a:r>
            <a:r>
              <a:rPr lang="ru-RU" sz="1600" b="1" i="1" dirty="0" err="1" smtClean="0">
                <a:solidFill>
                  <a:srgbClr val="000000"/>
                </a:solidFill>
                <a:latin typeface="Arial"/>
              </a:rPr>
              <a:t>Linnaeus</a:t>
            </a:r>
            <a:r>
              <a:rPr lang="ru-RU" sz="1600" b="1" i="1" dirty="0" smtClean="0">
                <a:solidFill>
                  <a:srgbClr val="000000"/>
                </a:solidFill>
                <a:latin typeface="Arial"/>
              </a:rPr>
              <a:t>, 1758) </a:t>
            </a:r>
            <a:r>
              <a:rPr lang="ru-RU" sz="1600" b="1" i="1" dirty="0" err="1" smtClean="0">
                <a:solidFill>
                  <a:srgbClr val="000000"/>
                </a:solidFill>
                <a:latin typeface="Arial"/>
              </a:rPr>
              <a:t>Desmana</a:t>
            </a:r>
            <a:r>
              <a:rPr lang="ru-RU" sz="1600" b="1" i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1600" b="1" i="1" dirty="0" err="1" smtClean="0">
                <a:solidFill>
                  <a:srgbClr val="000000"/>
                </a:solidFill>
                <a:latin typeface="Arial"/>
              </a:rPr>
              <a:t>moschata</a:t>
            </a:r>
            <a:r>
              <a:rPr lang="ru-RU" sz="1600" b="1" i="1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ru-RU" sz="1600" b="1" i="1" dirty="0" smtClean="0">
                <a:solidFill>
                  <a:srgbClr val="000000"/>
                </a:solidFill>
                <a:latin typeface="Arial"/>
              </a:rPr>
            </a:br>
            <a:r>
              <a:rPr lang="ru-RU" sz="1600" b="1" i="1" dirty="0" smtClean="0">
                <a:solidFill>
                  <a:srgbClr val="000000"/>
                </a:solidFill>
                <a:latin typeface="Arial"/>
              </a:rPr>
              <a:t>Отряд Насекомоядные - </a:t>
            </a:r>
            <a:r>
              <a:rPr lang="ru-RU" sz="1600" b="1" i="1" dirty="0" err="1" smtClean="0">
                <a:solidFill>
                  <a:srgbClr val="000000"/>
                </a:solidFill>
                <a:latin typeface="Arial"/>
              </a:rPr>
              <a:t>Insectivora</a:t>
            </a:r>
            <a:r>
              <a:rPr lang="ru-RU" sz="1600" b="1" i="1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ru-RU" sz="1600" b="1" i="1" dirty="0" smtClean="0">
                <a:solidFill>
                  <a:srgbClr val="000000"/>
                </a:solidFill>
                <a:latin typeface="Arial"/>
              </a:rPr>
            </a:br>
            <a:r>
              <a:rPr lang="ru-RU" sz="1600" b="1" i="1" dirty="0" smtClean="0">
                <a:solidFill>
                  <a:srgbClr val="000000"/>
                </a:solidFill>
                <a:latin typeface="Arial"/>
              </a:rPr>
              <a:t>Семейство Кротовые - </a:t>
            </a:r>
            <a:r>
              <a:rPr lang="ru-RU" sz="1600" b="1" i="1" dirty="0" err="1" smtClean="0">
                <a:solidFill>
                  <a:srgbClr val="000000"/>
                </a:solidFill>
                <a:latin typeface="Arial"/>
              </a:rPr>
              <a:t>Talpidae</a:t>
            </a:r>
            <a:r>
              <a:rPr lang="ru-RU" sz="1600" b="1" i="1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ru-RU" sz="1600" b="1" i="1" dirty="0" smtClean="0">
                <a:solidFill>
                  <a:srgbClr val="000000"/>
                </a:solidFill>
                <a:latin typeface="Arial"/>
              </a:rPr>
            </a:br>
            <a:r>
              <a:rPr lang="ru-RU" sz="1600" b="1" i="1" dirty="0" smtClean="0">
                <a:solidFill>
                  <a:srgbClr val="000000"/>
                </a:solidFill>
                <a:latin typeface="Arial"/>
              </a:rPr>
              <a:t>СТАТУС: Категория 1. Реликтовый вид, почти исчезнувший на территории Ульяновской области. Выхухоль - узкий эндемик Восточной Европы. Внесена в Красные книги Международного союза охраны природы, а также России, Республики Татарстан, Самарской и Саратовской областей.</a:t>
            </a:r>
            <a:endParaRPr lang="ru-RU" sz="1600" b="1" i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Рисунок 3" descr="6c0d3332600d542eee77ca1505247c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2362200"/>
            <a:ext cx="6781800" cy="4238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2400"/>
            <a:ext cx="9004300" cy="431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2400" y="152400"/>
            <a:ext cx="876300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Ульяновской области проходит северная и восточная границы ареала, слепыш обитает по правому берегу Волги, встречается в южных районах: Новоспасском,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Старокулаткинском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Радищевском, Павловском, Николаевском. Самая северная точка находки зарегистрирована в 1993 г. в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Базарносызганском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районе, в окрестностях села Ясачный Сызган.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66800" y="4419600"/>
            <a:ext cx="79248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Особенности биологии: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Грызун, узко приспособленный к подземному образу жизни. Длина тела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вальковатой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формы до 29 см. Главный копательный орган - зубы (широкие резцы). Слепыш не копает, а выгрызает почву. Губы у него снабжены складками, замыкающими ротовое отверстие за резцами. Поэтому отгрызенные порции земли не попадают в рот. Глаза находятся глубоко под кожей, голова широкая уплощенная, небольшие ноздри при рытье нор прикрываются складками широкого голого носа. Хвост и ушные раковины недоразвиты.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слепыш1.jpg"/>
          <p:cNvPicPr>
            <a:picLocks noChangeAspect="1"/>
          </p:cNvPicPr>
          <p:nvPr/>
        </p:nvPicPr>
        <p:blipFill>
          <a:blip r:embed="rId3" cstate="print"/>
          <a:srcRect r="35429" b="19143"/>
          <a:stretch>
            <a:fillRect/>
          </a:stretch>
        </p:blipFill>
        <p:spPr>
          <a:xfrm>
            <a:off x="1676400" y="152400"/>
            <a:ext cx="5740400" cy="35052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47800" y="3810000"/>
            <a:ext cx="7391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Роет подземные ходы длиной до 250 м, делая земляные конусообразные выбросы диаметром основания до 50-60 см и вытянутые в прямую линию. Гнездовая камера располагается на глубине от 120 до 320 см. Количество камер может достигать 10 (жилых и для запасов). Основу питания составляют подземные части растений. В спячку слепыши не впадают. Размножаются в марте - начале апреля, самка рождает от 2 до 5 детенышей. В мае-июне молодые расселяются, их можно встретить на поверхности земли.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Численность низкая, но местами в Радищевском районе плотность поселений составляет от 4 до 6 особей на 1 га, наибольшая плотность по балкам, оврагам, целинным участкам степей, заброшенным полям. </a:t>
            </a:r>
            <a:b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5800" y="5638800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Allocricetulus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eversmanni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Brandt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1859)</a:t>
            </a:r>
            <a:b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Отряд Грызуны –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Rodentia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Семейство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Хомяковые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Cricetidae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СТАТУС: Категория 3. Редкий вид на северо-западном краю ареала. В регионе Среднего Поволжья внесен в Красную книгу Республики Татарстан.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ПЕСТРУШКА СТЕПНАЯ2.jpg"/>
          <p:cNvPicPr>
            <a:picLocks noChangeAspect="1"/>
          </p:cNvPicPr>
          <p:nvPr/>
        </p:nvPicPr>
        <p:blipFill>
          <a:blip r:embed="rId3" cstate="print"/>
          <a:srcRect l="4642" t="15484" r="5609" b="17419"/>
          <a:stretch>
            <a:fillRect/>
          </a:stretch>
        </p:blipFill>
        <p:spPr>
          <a:xfrm>
            <a:off x="2286000" y="914400"/>
            <a:ext cx="4419600" cy="2971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90600" y="152400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Ульяновской области встречается в Левобережье (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Чердаклинском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Мелекесском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Новомалыклинском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районах). Обитает на степных участках, может селиться вдоль грунтовых дорог, полях, на выгонах и залежных землях.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0600" y="3886200"/>
            <a:ext cx="8153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Особенности биологии: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Длина тела до 16 см. Верх окрашен в песчано-охристые тона, низ светлый. Довольно агрессивный, одиночно живущий зверек, ведет в основном ночной и сумеречный образ жизни. Селится в сравнительно просто устроенных норах, имеющих главный ход длиной около 30 см и камеру, к которой подходят 2-3 его разветвления. Питается семенами различных видов диких и культурных растений, в свой рацион включает и животные корма: насекомых, моллюсков, полевок, птенцов воробьиных птиц. Приносит 2-3 помета в год, в помете 4-6 детенышей.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152400"/>
            <a:ext cx="8001000" cy="5562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47800" y="5638800"/>
            <a:ext cx="754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Allocricetulus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eversmanni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Brandt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1859)</a:t>
            </a:r>
            <a:b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Отряд Грызуны –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Rodentia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Семейство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Хомяковые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Cricetidae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СТАТУС: Категория 3. Редкий вид на северо-западном краю ареала. В регионе Среднего Поволжья внесен в Красную книгу Республики Татарстан.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152400"/>
            <a:ext cx="4343400" cy="65532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19800" y="152400"/>
            <a:ext cx="2895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Ульяновской области встречается в Левобережье (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Чердаклинском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Мелекесском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Новомалыклинском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районах). Обитает на степных участках, может селиться вдоль грунтовых дорог, полях, на выгонах и залежных землях.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1" y="0"/>
            <a:ext cx="44195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96000" y="152400"/>
            <a:ext cx="28956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Особенности биологии: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Длина тела до 16 см. Верх окрашен в песчано-охристые тона, низ светлый. Довольно агрессивный, одиночно живущий зверек, ведет в основном ночной и сумеречный образ жизни. Селится в сравнительно просто устроенных норах, имеющих главный ход длиной около 30 см и камеру, к которой подходят 2-3 его разветвления. Питается семенами различных видов диких и культурных растений, в свой рацион включает и животные корма: насекомых, моллюсков, полевок, птенцов воробьиных птиц. Приносит 2-3 помета в год, в помете 4-6 детенышей.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00840" y="2362200"/>
            <a:ext cx="48468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 внимание!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6400" y="228600"/>
            <a:ext cx="7239000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Распространение: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Обитает в бассейнах Днепра, Дона, Волги, Урала, </a:t>
            </a:r>
            <a:r>
              <a:rPr lang="ru-RU" sz="1400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интродуцирована</a:t>
            </a:r>
            <a:r>
              <a:rPr lang="ru-RU" sz="1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 бассейн Оби. В Ульяновской области до зарегулирования стоков Волги и Суры была обычна в пойменных водоемах этих рек, в настоящее время встречается в Сурском, </a:t>
            </a:r>
            <a:r>
              <a:rPr lang="ru-RU" sz="1400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Вешкаймском</a:t>
            </a:r>
            <a:r>
              <a:rPr lang="ru-RU" sz="1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Инзенском</a:t>
            </a:r>
            <a:r>
              <a:rPr lang="ru-RU" sz="1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Мелекесском</a:t>
            </a:r>
            <a:r>
              <a:rPr lang="ru-RU" sz="1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районах, в поймах рек Сура, Барыш, Малый Черемшан, </a:t>
            </a:r>
            <a:r>
              <a:rPr lang="ru-RU" sz="1400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Карсунка</a:t>
            </a:r>
            <a:r>
              <a:rPr lang="ru-RU" sz="1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Излюбленные места - старицы, пойменные озера и участки небольших лесных рек.</a:t>
            </a:r>
            <a:br>
              <a:rPr lang="ru-RU" sz="1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endParaRPr lang="ru-RU" sz="1200" b="1" i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u="sng" dirty="0" smtClean="0">
                <a:latin typeface="Arial" pitchFamily="34" charset="0"/>
                <a:cs typeface="Arial" pitchFamily="34" charset="0"/>
              </a:rPr>
              <a:t>Особенности биологии:</a:t>
            </a:r>
            <a:r>
              <a:rPr lang="ru-RU" sz="1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Один из наиболее крупных насекомоядных видов. Длина тела 180-226 мм, длина хвоста до 200 мм, масса тела 380-500 г. В первой трети хвоста находятся специфические мускусные железы, выделяющие сильно пахнущий секрет, которым выхухоль метит территорию. Ноздри расположены на конце длинного подвижного хоботка и способны замыкаться. Глаза мелкие, но хорошо заметны. Ушные раковины не развиты. Мех густой, бархатистый, не смачивающийся водой. </a:t>
            </a:r>
            <a:r>
              <a:rPr lang="ru-RU" sz="1400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Вибриссы</a:t>
            </a:r>
            <a:r>
              <a:rPr lang="ru-RU" sz="1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очень длинные. Зверьки предпочитают непромерзающие, богатые животными и растительными кормами пойменные водоемы. Питаются как животными (главным образом насекомые, моллюски, черви), так и растительными (клубни стрелолиста, корневища рогоза) кормами. Живут в норах, входы в которые скрыты под водой. Размножаются на протяжении всего года, хорошо выражены осенние и весенние пики. Самка рожает до 2-3 детенышей, молодые быстро достигают </a:t>
            </a:r>
            <a:r>
              <a:rPr lang="ru-RU" sz="1400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половозрелости</a:t>
            </a:r>
            <a:r>
              <a:rPr lang="ru-RU" sz="1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способны размножаться с 9-10 месяцев.</a:t>
            </a:r>
            <a:br>
              <a:rPr lang="ru-RU" sz="1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i="1" u="sng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Численность:</a:t>
            </a:r>
            <a:r>
              <a:rPr lang="ru-RU" sz="1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Ежегодные (до 1980 г.) учеты свидетельствовали о численности не менее 1000 выхухолей в Ульяновском </a:t>
            </a:r>
            <a:r>
              <a:rPr lang="ru-RU" sz="1400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Присурье</a:t>
            </a:r>
            <a:r>
              <a:rPr lang="ru-RU" sz="1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В 1995 г. в Сурском зоологическом заказнике были выпущены пять пар выхухолей из </a:t>
            </a:r>
            <a:r>
              <a:rPr lang="ru-RU" sz="1400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Хоперского</a:t>
            </a:r>
            <a:r>
              <a:rPr lang="ru-RU" sz="1400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заповедника. В настоящее время учёты не проводятся и численность выхухоли неизвестна.</a:t>
            </a:r>
            <a:endParaRPr lang="ru-RU" sz="3600" b="1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66800" y="4495800"/>
            <a:ext cx="723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/>
              </a:rPr>
            </a:b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СТАТУС: Категория 4. Малочисленный вид, состояние которого на территории изучено недостаточно. В регионе Среднего Поволжья внесена в Красную книгу Республики Татарстан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9200" y="838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Neomys</a:t>
            </a:r>
            <a:r>
              <a:rPr lang="ru-RU" b="1" i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fodiens</a:t>
            </a:r>
            <a:r>
              <a:rPr lang="ru-RU" b="1" i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Pennant</a:t>
            </a:r>
            <a:r>
              <a:rPr lang="ru-RU" b="1" i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1771</a:t>
            </a:r>
            <a:br>
              <a:rPr lang="ru-RU" b="1" i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Отряд Насекомоядные - </a:t>
            </a:r>
            <a:r>
              <a:rPr lang="ru-RU" b="1" i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Insectivora</a:t>
            </a:r>
            <a:r>
              <a:rPr lang="ru-RU" b="1" i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Семейство Землеройковые - </a:t>
            </a:r>
            <a:r>
              <a:rPr lang="ru-RU" b="1" i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Soricid</a:t>
            </a:r>
            <a:endParaRPr lang="ru-RU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 descr="кутора1.jpg"/>
          <p:cNvPicPr>
            <a:picLocks noChangeAspect="1"/>
          </p:cNvPicPr>
          <p:nvPr/>
        </p:nvPicPr>
        <p:blipFill>
          <a:blip r:embed="rId3" cstate="print"/>
          <a:srcRect l="29167" t="23438" r="16667" b="23437"/>
          <a:stretch>
            <a:fillRect/>
          </a:stretch>
        </p:blipFill>
        <p:spPr>
          <a:xfrm>
            <a:off x="1752600" y="228600"/>
            <a:ext cx="3962400" cy="2590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9200" y="3657600"/>
            <a:ext cx="7696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Особенности биологии: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Крупная землеройка: длина тела 80-92 мм, длина хвоста 60-75 мм, масса тела 10,5-19,5 г. Мех густой, бархатистый, окраска тела двухцветная. Спина от буровато-черной до черной, брюшко серебристо-белое. Хорошо плавает и ныряет. Гнездо устраивает в брошенных норах грызунов, валежнике, редко роет сама, в год приносит до трёх пометов по 5-9 детенышей в каждом. Питается беспозвоночными (моллюсками, дождевыми червями, жужелицами), детенышами мышевидных грызунов, мальками рыб. На зиму запасает корма, обездвиживая свою жертву с помощью ядовитой слюны. Активны круглый год. Численность:</a:t>
            </a:r>
            <a:b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Везде немногочисленна. Учетных сведений нет.</a:t>
            </a: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5000" y="228601"/>
            <a:ext cx="32766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Распространение: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Распространена от Британии до побережья Тихого океана, в пределах лесной зоны. В Ульяновской области встречена в Ульяновском,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Сенгилеевском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Старомайнском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Кузоватовском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Карсунском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Сурском,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Инзенском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Барышском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районах, заселяет берега лесных водоемов, предпочитает небольшие реки, старицы, озера.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00200" y="3124200"/>
            <a:ext cx="7239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городе Ульяновске была отмечена в районе</a:t>
            </a:r>
          </a:p>
          <a:p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экологического парка "Черное озеро", а также в пойме р.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Свияги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47800" y="5105400"/>
            <a:ext cx="6858000" cy="83099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Myotis</a:t>
            </a:r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mystacinus</a:t>
            </a:r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en-US" sz="1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Kuhl</a:t>
            </a:r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1817)</a:t>
            </a:r>
            <a:br>
              <a:rPr lang="en-US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Отряд Рукокрылые - </a:t>
            </a:r>
            <a:r>
              <a:rPr lang="en-US" sz="1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Chiroptera</a:t>
            </a:r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Семейство </a:t>
            </a:r>
            <a:r>
              <a:rPr lang="ru-RU" sz="1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Гладконосые</a:t>
            </a: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рукокрылые - </a:t>
            </a:r>
            <a:r>
              <a:rPr lang="en-US" sz="1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Vespertilionidae</a:t>
            </a:r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СТАТУС: Категория 4. Очень редкий вид, сведений о котором недостаточно.</a:t>
            </a: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80666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76400" y="381000"/>
            <a:ext cx="72390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Распространение: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Населяет территорию от Западной Европы и северо-западной Африки до северо-западного Китая и Монголии, Камчатки и Сахалина. В России - юг и восток европейской части, Кавказ, Южный Урал, горы юга Сибири (1, 2). В Поволжье, далеко от Волги, находки вида практически отсутствуют, что, вероятно, связано с недостатком подходящих мест для его обитания. Все известные в лесостепной природной зоне места находок вида приурочены к берегам Волги. В Среднем Поволжье M.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mystacinus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выявлены по возвышенностям, в местах выхода кристаллических пород, вблизи них или в районах с выраженными карстовыми формами рельефа. В летний период выводковая колония ночниц была найдена у пос.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Кашпир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Сызранского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района Самарской области (3), недалеко от границ Радищевского района Ульяновской области. Небольшая колония с детёнышами была обнаружена в полости стенки оврага в окрестностях с. 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Паньшино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Радищевского района в июле 2003 г.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Особенности биологии: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Небольшая летучая мышь. Населяет разнообразные ландшафты от лесной зоны до пустынь. Обитает в лесах и в населённых пунктах. Может поселяться в самых разнообразных убежищах, используя щелевидные укрытия в постройках, в норах обрывистых берегов, в трещинах скал, пещерах и погребах, в дуплах деревьев, за отставшей корой, в поленницах дров. Больших колоний не образует, встречаясь, как правило, поодиночке или группами не более 10-15 особей. Вечером вылетает поздно и кормится, видимо, всю ночь без заметного перерыва. 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1236</Words>
  <Application>Microsoft Office PowerPoint</Application>
  <PresentationFormat>Экран (4:3)</PresentationFormat>
  <Paragraphs>66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78</cp:revision>
  <dcterms:created xsi:type="dcterms:W3CDTF">2017-07-17T06:16:51Z</dcterms:created>
  <dcterms:modified xsi:type="dcterms:W3CDTF">2017-07-17T14:57:50Z</dcterms:modified>
</cp:coreProperties>
</file>