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3024336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Детский сад «Солнышко</a:t>
            </a:r>
            <a:r>
              <a:rPr lang="ru-RU" sz="2000" i="1" dirty="0" smtClean="0"/>
              <a:t>»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Оформление группы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 smtClean="0"/>
              <a:t>группа «Радость</a:t>
            </a:r>
            <a:r>
              <a:rPr lang="ru-RU" sz="2000" i="1" dirty="0" smtClean="0"/>
              <a:t>» 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 smtClean="0"/>
              <a:t>подготовила воспитатель: </a:t>
            </a:r>
            <a:r>
              <a:rPr lang="ru-RU" sz="2000" i="1" dirty="0" err="1" smtClean="0"/>
              <a:t>Миннигулова</a:t>
            </a:r>
            <a:r>
              <a:rPr lang="ru-RU" sz="2000" i="1" dirty="0" smtClean="0"/>
              <a:t> Р.А.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119834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3" y="-90257"/>
            <a:ext cx="9170313" cy="701910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643192" cy="5544615"/>
          </a:xfrm>
        </p:spPr>
      </p:pic>
    </p:spTree>
    <p:extLst>
      <p:ext uri="{BB962C8B-B14F-4D97-AF65-F5344CB8AC3E}">
        <p14:creationId xmlns:p14="http://schemas.microsoft.com/office/powerpoint/2010/main" val="24819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5892"/>
            <a:ext cx="5688632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764704"/>
            <a:ext cx="7056785" cy="57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92696"/>
            <a:ext cx="583264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0200"/>
            <a:ext cx="5400600" cy="63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22766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9" y="0"/>
            <a:ext cx="92098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72" y="589475"/>
            <a:ext cx="6048672" cy="59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0" y="0"/>
            <a:ext cx="920988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8680"/>
            <a:ext cx="568863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27"/>
            <a:ext cx="9144000" cy="68089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4896544"/>
          </a:xfrm>
        </p:spPr>
        <p:txBody>
          <a:bodyPr>
            <a:noAutofit/>
          </a:bodyPr>
          <a:lstStyle/>
          <a:p>
            <a:r>
              <a:rPr lang="ru-RU" sz="1600" b="1" dirty="0"/>
              <a:t>Детский сад - это второй дом для сотрудников и детей</a:t>
            </a:r>
            <a:r>
              <a:rPr lang="ru-RU" sz="1600" dirty="0"/>
              <a:t>. А свой дом всегда хочется украсить, сделать уютным, оригинальным, тёплым, непохожим на другие</a:t>
            </a:r>
            <a:r>
              <a:rPr lang="ru-RU" sz="1600" dirty="0" smtClean="0"/>
              <a:t>.</a:t>
            </a:r>
            <a:r>
              <a:rPr lang="ru-RU" sz="1600" dirty="0"/>
              <a:t> Каждый уголок продумываем, оформляем, чтобы детям было уютно и комфортно. Очень хочется, чтобы ребятишки с удовольствием шли в детский сад</a:t>
            </a:r>
            <a:r>
              <a:rPr lang="ru-RU" sz="1600" dirty="0" smtClean="0"/>
              <a:t>.</a:t>
            </a:r>
            <a:r>
              <a:rPr lang="ru-RU" sz="1600" dirty="0"/>
              <a:t> </a:t>
            </a:r>
            <a:r>
              <a:rPr lang="ru-RU" sz="1600" dirty="0" smtClean="0"/>
              <a:t>С </a:t>
            </a:r>
            <a:r>
              <a:rPr lang="ru-RU" sz="1600" dirty="0"/>
              <a:t>детьми мы стараемся поддерживать порядок, чистоту, уют и хорошее настроение.</a:t>
            </a:r>
            <a:br>
              <a:rPr lang="ru-RU" sz="1600" dirty="0"/>
            </a:br>
            <a:r>
              <a:rPr lang="ru-RU" sz="1600" dirty="0" smtClean="0"/>
              <a:t>Группа </a:t>
            </a:r>
            <a:r>
              <a:rPr lang="ru-RU" sz="1600" dirty="0"/>
              <a:t>очень светлая, а ребята жизнерадостные</a:t>
            </a:r>
            <a:r>
              <a:rPr lang="ru-RU" sz="1600" dirty="0" smtClean="0"/>
              <a:t>.</a:t>
            </a:r>
            <a:r>
              <a:rPr lang="ru-RU" sz="1600" dirty="0"/>
              <a:t> Создавая, предметно развивающую среду мы постарались сделать её информативно богатой, что обеспечивается разнообразием тематики, многообразием дидактического и информационного материала. Все компоненты развивающей среды сочетаются между собой по содержанию, художественному решению, обеспечивают содержательное общение взрослых и детей</a:t>
            </a:r>
            <a:r>
              <a:rPr lang="ru-RU" sz="1600" dirty="0" smtClean="0"/>
              <a:t>.</a:t>
            </a:r>
            <a:r>
              <a:rPr lang="ru-RU" sz="1600" dirty="0"/>
              <a:t> Создавая, предметно развивающую среду мы постарались сделать её информативно богатой, что обеспечивается разнообразием тематики, многообразием дидактического и информационного материала. Все компоненты развивающей среды сочетаются между собой по содержанию, художественному решению, обеспечивают содержательное общение взрослых 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74421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20988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3993" y="382353"/>
            <a:ext cx="626469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209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4530"/>
            <a:ext cx="4680520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70" y="404664"/>
            <a:ext cx="655491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4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1268760"/>
            <a:ext cx="6624737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2098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0780" y="529140"/>
            <a:ext cx="6187143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0" y="0"/>
            <a:ext cx="9176939" cy="6833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6967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" y="0"/>
            <a:ext cx="9135390" cy="6857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2736304"/>
          </a:xfrm>
        </p:spPr>
        <p:txBody>
          <a:bodyPr/>
          <a:lstStyle/>
          <a:p>
            <a:r>
              <a:rPr lang="ru-RU" b="1" i="1" dirty="0" smtClean="0"/>
              <a:t>Спасибо за внимание 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9124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340768"/>
            <a:ext cx="6120680" cy="3240360"/>
          </a:xfrm>
        </p:spPr>
        <p:txBody>
          <a:bodyPr>
            <a:noAutofit/>
          </a:bodyPr>
          <a:lstStyle/>
          <a:p>
            <a:r>
              <a:rPr lang="ru-RU" sz="2400" i="1" dirty="0"/>
              <a:t>П</a:t>
            </a:r>
            <a:r>
              <a:rPr lang="ru-RU" sz="2400" i="1" dirty="0" smtClean="0"/>
              <a:t>редлагаю вашему вниманию свою группу. </a:t>
            </a:r>
            <a:br>
              <a:rPr lang="ru-RU" sz="2400" i="1" dirty="0" smtClean="0"/>
            </a:br>
            <a:r>
              <a:rPr lang="ru-RU" sz="2400" i="1" dirty="0" smtClean="0"/>
              <a:t> И идеи </a:t>
            </a:r>
            <a:r>
              <a:rPr lang="ru-RU" sz="2400" i="1" dirty="0"/>
              <a:t>для оформления группы. Все это оформление </a:t>
            </a:r>
            <a:r>
              <a:rPr lang="ru-RU" sz="2400" i="1" dirty="0" smtClean="0"/>
              <a:t>сделано своими руками</a:t>
            </a:r>
            <a:r>
              <a:rPr lang="ru-RU" sz="2400" i="1" dirty="0"/>
              <a:t>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/>
              <a:t>к учебному году</a:t>
            </a:r>
          </a:p>
        </p:txBody>
      </p:sp>
    </p:spTree>
    <p:extLst>
      <p:ext uri="{BB962C8B-B14F-4D97-AF65-F5344CB8AC3E}">
        <p14:creationId xmlns:p14="http://schemas.microsoft.com/office/powerpoint/2010/main" val="18485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9" y="0"/>
            <a:ext cx="91440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5544616" cy="54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69"/>
            <a:ext cx="914400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692076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0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358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560840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24" y="0"/>
            <a:ext cx="91812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43" y="980728"/>
            <a:ext cx="4803998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74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" y="0"/>
            <a:ext cx="9124350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0688"/>
            <a:ext cx="5472608" cy="6048672"/>
          </a:xfrm>
        </p:spPr>
      </p:pic>
    </p:spTree>
    <p:extLst>
      <p:ext uri="{BB962C8B-B14F-4D97-AF65-F5344CB8AC3E}">
        <p14:creationId xmlns:p14="http://schemas.microsoft.com/office/powerpoint/2010/main" val="4838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83</Words>
  <Application>Microsoft Office PowerPoint</Application>
  <PresentationFormat>Экран (4:3)</PresentationFormat>
  <Paragraphs>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Детский сад «Солнышко»  Оформление группы группа «Радость»    подготовила воспитатель: Миннигулова Р.А.</vt:lpstr>
      <vt:lpstr>Детский сад - это второй дом для сотрудников и детей. А свой дом всегда хочется украсить, сделать уютным, оригинальным, тёплым, непохожим на другие. Каждый уголок продумываем, оформляем, чтобы детям было уютно и комфортно. Очень хочется, чтобы ребятишки с удовольствием шли в детский сад. С детьми мы стараемся поддерживать порядок, чистоту, уют и хорошее настроение. Группа очень светлая, а ребята жизнерадостные. Создавая, предметно развивающую среду мы постарались сделать её информативно богатой, что обеспечивается разнообразием тематики, многообразием дидактического и информационного материала. Все компоненты развивающей среды сочетаются между собой по содержанию, художественному решению, обеспечивают содержательное общение взрослых и детей. Создавая, предметно развивающую среду мы постарались сделать её информативно богатой, что обеспечивается разнообразием тематики, многообразием дидактического и информационного материала. Все компоненты развивающей среды сочетаются между собой по содержанию, художественному решению, обеспечивают содержательное общение взрослых и детей.</vt:lpstr>
      <vt:lpstr>Предлагаю вашему вниманию свою группу.   И идеи для оформления группы. Все это оформление сделано своими руками  к учебному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«Солнышко» </dc:title>
  <dc:creator>XTreme.ws</dc:creator>
  <cp:lastModifiedBy>XTreme.ws</cp:lastModifiedBy>
  <cp:revision>14</cp:revision>
  <dcterms:created xsi:type="dcterms:W3CDTF">2016-09-10T09:38:32Z</dcterms:created>
  <dcterms:modified xsi:type="dcterms:W3CDTF">2017-07-12T05:40:36Z</dcterms:modified>
</cp:coreProperties>
</file>