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92" r:id="rId4"/>
    <p:sldId id="262" r:id="rId5"/>
    <p:sldId id="276" r:id="rId6"/>
    <p:sldId id="277" r:id="rId7"/>
    <p:sldId id="278" r:id="rId8"/>
    <p:sldId id="287" r:id="rId9"/>
    <p:sldId id="280" r:id="rId10"/>
    <p:sldId id="286" r:id="rId11"/>
    <p:sldId id="285" r:id="rId12"/>
    <p:sldId id="293" r:id="rId13"/>
    <p:sldId id="294" r:id="rId14"/>
    <p:sldId id="295" r:id="rId15"/>
    <p:sldId id="281" r:id="rId16"/>
    <p:sldId id="284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472" autoAdjust="0"/>
  </p:normalViewPr>
  <p:slideViewPr>
    <p:cSldViewPr>
      <p:cViewPr>
        <p:scale>
          <a:sx n="70" d="100"/>
          <a:sy n="70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6"/>
          <p:cNvSpPr txBox="1">
            <a:spLocks/>
          </p:cNvSpPr>
          <p:nvPr/>
        </p:nvSpPr>
        <p:spPr>
          <a:xfrm>
            <a:off x="5731" y="908720"/>
            <a:ext cx="9144000" cy="2714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cs typeface="Aharoni" panose="02010803020104030203" pitchFamily="2" charset="-79"/>
              </a:rPr>
              <a:t>ТЕМА: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cs typeface="Aharoni" panose="02010803020104030203" pitchFamily="2" charset="-79"/>
              </a:rPr>
              <a:t>«Нравственно-патриотическое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cs typeface="Aharoni" panose="02010803020104030203" pitchFamily="2" charset="-79"/>
              </a:rPr>
              <a:t>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  <a:cs typeface="Aharoni" panose="02010803020104030203" pitchFamily="2" charset="-79"/>
              </a:rPr>
              <a:t>воспитание дошкольников»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 pitchFamily="66" charset="0"/>
              <a:cs typeface="Aharoni" panose="02010803020104030203" pitchFamily="2" charset="-79"/>
            </a:endParaRPr>
          </a:p>
        </p:txBody>
      </p:sp>
      <p:pic>
        <p:nvPicPr>
          <p:cNvPr id="5" name="Picture 2" descr="C:\Documents and Settings\Loner\Рабочий стол\клипарты\sun1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84984"/>
            <a:ext cx="3929058" cy="331641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27984" y="5495863"/>
            <a:ext cx="4682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Aharoni" panose="02010803020104030203" pitchFamily="2" charset="-79"/>
              </a:rPr>
              <a:t>ДОУ «Колокольчик»</a:t>
            </a:r>
          </a:p>
          <a:p>
            <a:pPr algn="r"/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  <a:cs typeface="Aharoni" panose="02010803020104030203" pitchFamily="2" charset="-79"/>
              </a:rPr>
              <a:t>Каменная Н.Н.</a:t>
            </a:r>
            <a:endParaRPr lang="ru-RU" sz="3200" b="1" dirty="0">
              <a:solidFill>
                <a:srgbClr val="7030A0"/>
              </a:solidFill>
              <a:latin typeface="Monotype Corsiva" panose="03010101010201010101" pitchFamily="66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058" y="116632"/>
            <a:ext cx="7818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«День пожилого человека»</a:t>
            </a:r>
          </a:p>
          <a:p>
            <a:endParaRPr lang="ru-RU" dirty="0"/>
          </a:p>
        </p:txBody>
      </p:sp>
      <p:pic>
        <p:nvPicPr>
          <p:cNvPr id="6146" name="Picture 2" descr="C:\Users\Анна и Антон\Desktop\Нина К\SAM_7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1"/>
            <a:ext cx="9144000" cy="601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6421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НИКТО НЕ ЗАБЫТ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НИЧТО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ЗАБЫТО!</a:t>
            </a: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098" name="Picture 2" descr="C:\Users\Анна и Антон\Desktop\Нина К\SAM_7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1" y="589041"/>
            <a:ext cx="9119169" cy="624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нна и Антон\Desktop\Нина К\SAM_69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45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нна и Антон\Desktop\Нина К\SAM_69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0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нна и Антон\Desktop\Нина К\SAM_69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4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19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Анна и Антон\Desktop\Нина К\SAM_7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77"/>
            <a:ext cx="9144000" cy="687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19959" y="116632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«Нет земли краше, </a:t>
            </a:r>
          </a:p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чем Родина наша!»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нна и Антон\Desktop\Нина К\SAM_7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86766" cy="65562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Моя малая Родина</a:t>
            </a:r>
            <a:endParaRPr lang="ru-RU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85723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– будущее нашей Родины, им беречь и охранять ее просторы, ее красоты, ее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богатства.</a:t>
            </a: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нна и Антон\Desktop\Нина К\1351687704_2012-10-31_163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9752"/>
            <a:ext cx="4680520" cy="672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64808"/>
            <a:ext cx="1079334" cy="6337761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endParaRPr lang="ru-RU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3701" y="136674"/>
            <a:ext cx="714811" cy="6454075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Родине, её истории, прошлому и настоящему, ко всему человечеству»</a:t>
            </a:r>
          </a:p>
          <a:p>
            <a:pPr algn="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Д.С.Лихачёв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Documents and Settings\Loner\Рабочий стол\клипарты\ЦВЕТЫ\cveta-115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5589240"/>
            <a:ext cx="4368785" cy="8401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на и Антон\Desktop\Нина К\0011-007-Formirovanie-znanij-o-seme-v-sisteme-dukhovno-nravstvennogo-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782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на и Антон\Desktop\Нина К\SAM_7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0"/>
            <a:ext cx="9144000" cy="685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331640" y="15666"/>
            <a:ext cx="5508104" cy="295232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Родина – это </a:t>
            </a:r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хутор</a:t>
            </a:r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котором живет человек, и улица, на которой стоит его дом, и деревце под окном, и пение птички: все это Родина.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на и Антон\Desktop\Нина К\SAM_7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6"/>
            <a:ext cx="5243382" cy="3492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на и Антон\Desktop\Нина К\SAM_7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18052"/>
            <a:ext cx="5165088" cy="3439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4067"/>
            <a:ext cx="2376264" cy="293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Анна и Антон\Desktop\Нина К\070220081652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91790"/>
            <a:ext cx="3082479" cy="3092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2770"/>
            <a:ext cx="9144000" cy="57150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Мир ребенка начинается с его семьи.</a:t>
            </a:r>
          </a:p>
        </p:txBody>
      </p:sp>
      <p:pic>
        <p:nvPicPr>
          <p:cNvPr id="1026" name="Picture 2" descr="E:\ВСЕ ДЛЯ ПРЕЗЕНТАЦИИ\клипарты\ДЕТИ\detia-58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60000">
            <a:off x="397492" y="1331190"/>
            <a:ext cx="1349240" cy="1301479"/>
          </a:xfrm>
          <a:prstGeom prst="rect">
            <a:avLst/>
          </a:prstGeom>
          <a:noFill/>
        </p:spPr>
      </p:pic>
      <p:pic>
        <p:nvPicPr>
          <p:cNvPr id="1027" name="Picture 3" descr="E:\ВСЕ ДЛЯ ПРЕЗЕНТАЦИИ\клипарты\ДЕТИ\detia-57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20000">
            <a:off x="7786710" y="1142984"/>
            <a:ext cx="1076325" cy="1038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108478" cy="141277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Любовь к Родине начинается с чувства любви к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своему родному краю.</a:t>
            </a:r>
            <a:endParaRPr lang="ru-RU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E:\ВСЕ ДЛЯ ПРЕЗЕНТАЦИИ\клипарты\ДЕТИ\detia-86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4797152"/>
            <a:ext cx="2028825" cy="1619250"/>
          </a:xfrm>
          <a:prstGeom prst="rect">
            <a:avLst/>
          </a:prstGeom>
          <a:noFill/>
        </p:spPr>
      </p:pic>
      <p:pic>
        <p:nvPicPr>
          <p:cNvPr id="8194" name="Picture 2" descr="C:\Users\Анна и Антон\Desktop\Нина К\SAM_71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908721"/>
            <a:ext cx="5081645" cy="338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нна и Антон\Desktop\Нина К\SAM_7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433" y="3933057"/>
            <a:ext cx="4391809" cy="2924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нна и Антон\Desktop\Нина К\9213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45" y="1412776"/>
            <a:ext cx="2627784" cy="1970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ВСЕ ДЛЯ ПРЕЗЕНТАЦИИ\клипарты\Рисунок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192" y="116632"/>
            <a:ext cx="2630487" cy="224313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06102" y="515553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Эту истину знаю от роду. </a:t>
            </a:r>
          </a:p>
          <a:p>
            <a:pPr algn="ctr">
              <a:spcBef>
                <a:spcPts val="0"/>
              </a:spcBef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её никогда не таю:</a:t>
            </a:r>
          </a:p>
          <a:p>
            <a:pPr algn="ctr">
              <a:spcBef>
                <a:spcPts val="0"/>
              </a:spcBef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Кто не любит родную природу,</a:t>
            </a:r>
          </a:p>
          <a:p>
            <a:pPr algn="ctr">
              <a:spcBef>
                <a:spcPts val="0"/>
              </a:spcBef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Тот не любит Отчизну свою.</a:t>
            </a:r>
          </a:p>
        </p:txBody>
      </p:sp>
      <p:pic>
        <p:nvPicPr>
          <p:cNvPr id="14338" name="Picture 2" descr="C:\Users\Анна и Антон\Desktop\Нина К\SAM_7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6" y="1052736"/>
            <a:ext cx="6279306" cy="4182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нна и Антон\Desktop\Нина К\SAM_69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5724128" cy="443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нна и Антон\Desktop\Нина К\img_0177d659d9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10" y="1268760"/>
            <a:ext cx="3672408" cy="521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95536" y="183704"/>
            <a:ext cx="5108674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сладко песнь в честь Родины поётся,</a:t>
            </a:r>
            <a:br>
              <a:rPr kumimoji="0" lang="ru-RU" altLang="ru-RU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кровь кипит, и сердце гордо бьётся,</a:t>
            </a:r>
            <a:br>
              <a:rPr kumimoji="0" lang="ru-RU" altLang="ru-RU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с радостью внимаешь звуку слов:</a:t>
            </a:r>
            <a:br>
              <a:rPr kumimoji="0" lang="ru-RU" altLang="ru-RU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«Я Руси сын! здесь край моих отцов!»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И. Никитин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200</Words>
  <Application>Microsoft Office PowerPoint</Application>
  <PresentationFormat>Экран (4:3)</PresentationFormat>
  <Paragraphs>23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Моя малая Родина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Анна и Антон</cp:lastModifiedBy>
  <cp:revision>91</cp:revision>
  <dcterms:modified xsi:type="dcterms:W3CDTF">2015-02-28T15:26:51Z</dcterms:modified>
</cp:coreProperties>
</file>