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85201B4-F347-4161-A4D8-0C860EDCE41E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55F1353-E9D9-4917-9F49-C61F2B65C5F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5201B4-F347-4161-A4D8-0C860EDCE41E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F1353-E9D9-4917-9F49-C61F2B65C5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85201B4-F347-4161-A4D8-0C860EDCE41E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55F1353-E9D9-4917-9F49-C61F2B65C5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5201B4-F347-4161-A4D8-0C860EDCE41E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F1353-E9D9-4917-9F49-C61F2B65C5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85201B4-F347-4161-A4D8-0C860EDCE41E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55F1353-E9D9-4917-9F49-C61F2B65C5F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5201B4-F347-4161-A4D8-0C860EDCE41E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F1353-E9D9-4917-9F49-C61F2B65C5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5201B4-F347-4161-A4D8-0C860EDCE41E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F1353-E9D9-4917-9F49-C61F2B65C5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5201B4-F347-4161-A4D8-0C860EDCE41E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F1353-E9D9-4917-9F49-C61F2B65C5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85201B4-F347-4161-A4D8-0C860EDCE41E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F1353-E9D9-4917-9F49-C61F2B65C5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5201B4-F347-4161-A4D8-0C860EDCE41E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F1353-E9D9-4917-9F49-C61F2B65C5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5201B4-F347-4161-A4D8-0C860EDCE41E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F1353-E9D9-4917-9F49-C61F2B65C5F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85201B4-F347-4161-A4D8-0C860EDCE41E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55F1353-E9D9-4917-9F49-C61F2B65C5F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743472"/>
          </a:xfrm>
        </p:spPr>
        <p:txBody>
          <a:bodyPr/>
          <a:lstStyle/>
          <a:p>
            <a:pPr algn="ctr"/>
            <a:r>
              <a:rPr lang="ru-RU" dirty="0" smtClean="0"/>
              <a:t>Презентация по профилактике ДТП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3539864"/>
            <a:ext cx="6336704" cy="2481424"/>
          </a:xfrm>
        </p:spPr>
        <p:txBody>
          <a:bodyPr>
            <a:normAutofit/>
          </a:bodyPr>
          <a:lstStyle/>
          <a:p>
            <a:pPr algn="l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Веселый автобус</a:t>
            </a:r>
          </a:p>
          <a:p>
            <a:pPr algn="l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Группа: «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Смешарики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l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Ананьина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М.Б.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Сметюх С.Ю.</a:t>
            </a: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2678545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30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39000" cy="77034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Admin\Desktop\ппд\DSC015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4572000" cy="256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Desktop\ппд\DSCN24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29000"/>
            <a:ext cx="4603220" cy="32733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8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05064"/>
            <a:ext cx="72390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 </a:t>
            </a: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коллеги, спасибо, </a:t>
            </a:r>
            <a:r>
              <a:rPr lang="ru-RU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Вы уделили нам свое </a:t>
            </a: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внимание!!!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68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082" y="2924944"/>
            <a:ext cx="7239000" cy="226774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знаний детей о ПДД через игровую деятельность. </a:t>
            </a:r>
            <a:b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Формирование навыков безопасного поведения.</a:t>
            </a:r>
            <a:b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Достижение образовательных результатов по данной теме в соответствии с ФГОСДО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019" y="332656"/>
            <a:ext cx="3025069" cy="247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30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239000" cy="698336"/>
          </a:xfrm>
        </p:spPr>
        <p:txBody>
          <a:bodyPr>
            <a:normAutofit/>
          </a:bodyPr>
          <a:lstStyle/>
          <a:p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Образовательные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7776864" cy="616530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Приобщать ребенка через игровую форму к изучению правил по ПДД: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Проходить дорогу по пешеходному переходу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знакомить с правилами поведения детей на улице, на дороге.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до сознания, к чему может привести нарушение ПДД.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знание о светофоре, его значении. Закрепление знаний цветов светофора.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профессией «милиционер-полиция», «шофёр»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с знакомствами видов транспорта (легковые, грузовые машины, автобус)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Обобщить знание детей по ПДД через эмоциональное восприятие (сказка, песни, танцы, игра).</a:t>
            </a:r>
          </a:p>
          <a:p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143547"/>
            <a:ext cx="9620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219747"/>
            <a:ext cx="8096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05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39000" cy="64807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7776864" cy="569103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в речи детей слова по данной теме (пешеходный переход, светофор, дорога, пешеход, машина легковая, машина грузовая, автобус, полиция-милиционер, шофёр)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внимание, ориентировку в пространстве, двигательную активность, мышление, речь через различные виды деятельности.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словарный запас у детей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93096"/>
            <a:ext cx="3356992" cy="2307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45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239000" cy="77034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воспитательные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7239000" cy="48463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кругозор детей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потребность в соблюдений правил на дороге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коллективному взаимодействию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наблюдательность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грамотного пешехода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желания получать новые знания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Углубить понимания родителей о необходимости самим быть примером в соблюдении ПДД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869160"/>
            <a:ext cx="3744416" cy="1888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32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776864" cy="200709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работа с детьми: закрепление в речи слов «светофор», «пешеходный переход», цвета светофора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C:\Users\Admin\Desktop\ппд\DSCN24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6084168" cy="4392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6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848872" cy="1503040"/>
          </a:xfrm>
        </p:spPr>
        <p:txBody>
          <a:bodyPr>
            <a:noAutofit/>
          </a:bodyPr>
          <a:lstStyle/>
          <a:p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приемы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ситуация, диалог с детьми, анализ, подведение итогов.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Admin\Desktop\ппд\DSC015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6696744" cy="42738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36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ппд\DSC01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5040560" cy="3138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esktop\ппд\DSC015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43564"/>
            <a:ext cx="5040560" cy="33423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72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7643967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родителями: индивидуальные беседы, информации в папках передвижках, выставки в детских рисунках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7194376" cy="41716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13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69</TotalTime>
  <Words>265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Презентация по профилактике ДТП</vt:lpstr>
      <vt:lpstr> цель: 1. расширение знаний детей о ПДД через игровую деятельность.  2. Формирование навыков безопасного поведения. 3. Достижение образовательных результатов по данной теме в соответствии с ФГОСДО</vt:lpstr>
      <vt:lpstr>Задачи: Образовательные.</vt:lpstr>
      <vt:lpstr>развивающие</vt:lpstr>
      <vt:lpstr>воспитательные</vt:lpstr>
      <vt:lpstr>Индивидуальная работа с детьми: закрепление в речи слов «светофор», «пешеходный переход», цвета светофора</vt:lpstr>
      <vt:lpstr>Методические приемы: игровая ситуация, диалог с детьми, анализ, подведение итогов.</vt:lpstr>
      <vt:lpstr>Презентация PowerPoint</vt:lpstr>
      <vt:lpstr>Работа с родителями: индивидуальные беседы, информации в папках передвижках, выставки в детских рисунках</vt:lpstr>
      <vt:lpstr>Игровая деятельность </vt:lpstr>
      <vt:lpstr>Уважаемы коллеги, спасибо, что Вы уделили нам свое внимание!!!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профилактике ДТП</dc:title>
  <dc:creator>Admin</dc:creator>
  <cp:lastModifiedBy>Admin</cp:lastModifiedBy>
  <cp:revision>8</cp:revision>
  <dcterms:created xsi:type="dcterms:W3CDTF">2017-05-18T16:09:54Z</dcterms:created>
  <dcterms:modified xsi:type="dcterms:W3CDTF">2017-05-19T05:26:54Z</dcterms:modified>
</cp:coreProperties>
</file>