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2" r:id="rId6"/>
    <p:sldId id="264" r:id="rId7"/>
    <p:sldId id="263" r:id="rId8"/>
    <p:sldId id="265" r:id="rId9"/>
    <p:sldId id="266" r:id="rId10"/>
    <p:sldId id="268" r:id="rId11"/>
    <p:sldId id="260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F17C5-DEB9-4784-A2B4-F47ED5F1BB3A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75C87-01FF-4584-A3A9-8A540BFF8A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75C87-01FF-4584-A3A9-8A540BFF8A7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357166"/>
            <a:ext cx="6172200" cy="18943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"Песочная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игротерапия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работе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дошкольниками с ОВЗ"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Педагог-психолог</a:t>
            </a:r>
          </a:p>
          <a:p>
            <a:pPr algn="ctr"/>
            <a:r>
              <a:rPr lang="ru-RU" dirty="0" smtClean="0"/>
              <a:t>МАДОУ г.Мурманска №19</a:t>
            </a:r>
          </a:p>
          <a:p>
            <a:pPr algn="ctr"/>
            <a:r>
              <a:rPr lang="ru-RU" dirty="0" smtClean="0"/>
              <a:t>Лебедева И.В.</a:t>
            </a:r>
            <a:endParaRPr lang="ru-RU" dirty="0"/>
          </a:p>
        </p:txBody>
      </p:sp>
      <p:pic>
        <p:nvPicPr>
          <p:cNvPr id="3074" name="Picture 2" descr="I:\Документы\Детский сад\Выступления\Игры с песком\depositphotos_6856819-Sand-bo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357430"/>
            <a:ext cx="3590916" cy="27282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7467600" cy="57149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Результаты работы: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5402406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Удалось  </a:t>
            </a:r>
            <a:r>
              <a:rPr lang="ru-RU" dirty="0" smtClean="0"/>
              <a:t>наладить эмоциональное общение детей со сверстниками и взрослыми;</a:t>
            </a:r>
          </a:p>
          <a:p>
            <a:pPr lvl="0"/>
            <a:r>
              <a:rPr lang="ru-RU" dirty="0" smtClean="0"/>
              <a:t>Положительная динамика в развитии речи, мышления</a:t>
            </a:r>
            <a:r>
              <a:rPr lang="ru-RU" dirty="0" smtClean="0"/>
              <a:t>, познавательных процессов и творческих способностей детей;</a:t>
            </a:r>
          </a:p>
          <a:p>
            <a:pPr lvl="0"/>
            <a:r>
              <a:rPr lang="ru-RU" dirty="0" smtClean="0"/>
              <a:t> В</a:t>
            </a:r>
            <a:r>
              <a:rPr lang="ru-RU" dirty="0" smtClean="0"/>
              <a:t>ызывает </a:t>
            </a:r>
            <a:r>
              <a:rPr lang="ru-RU" dirty="0" smtClean="0"/>
              <a:t>положительные эмоции (радость, удивление), снижает негативные проявления (страх, агрессию, тревожность) и уменьшает проявление отрицательных эмоций (злость, гнев, обида);</a:t>
            </a:r>
          </a:p>
          <a:p>
            <a:pPr lvl="0"/>
            <a:r>
              <a:rPr lang="ru-RU" dirty="0" smtClean="0"/>
              <a:t>Р</a:t>
            </a:r>
            <a:r>
              <a:rPr lang="ru-RU" dirty="0" smtClean="0"/>
              <a:t>ебёнок </a:t>
            </a:r>
            <a:r>
              <a:rPr lang="ru-RU" dirty="0" smtClean="0"/>
              <a:t>получает первый опыт рефлексии, учится понимать себя и других.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Что нужно для игры в песок?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428860" y="1600200"/>
            <a:ext cx="4643470" cy="48737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Что нужно для игры в песок?</a:t>
            </a:r>
          </a:p>
          <a:p>
            <a:pPr>
              <a:buNone/>
            </a:pPr>
            <a:r>
              <a:rPr lang="ru-RU" dirty="0" smtClean="0"/>
              <a:t>А нужно, в сущности, так мало:</a:t>
            </a:r>
          </a:p>
          <a:p>
            <a:pPr>
              <a:buNone/>
            </a:pPr>
            <a:r>
              <a:rPr lang="ru-RU" dirty="0" smtClean="0"/>
              <a:t>Любовь, желанье, доброта,</a:t>
            </a:r>
          </a:p>
          <a:p>
            <a:pPr>
              <a:buNone/>
            </a:pPr>
            <a:r>
              <a:rPr lang="ru-RU" dirty="0" smtClean="0"/>
              <a:t>Чтоб Вера в Детство не пропала.</a:t>
            </a:r>
          </a:p>
          <a:p>
            <a:pPr>
              <a:buNone/>
            </a:pPr>
            <a:r>
              <a:rPr lang="ru-RU" dirty="0" smtClean="0"/>
              <a:t>Простейший ящик из стола -</a:t>
            </a:r>
          </a:p>
          <a:p>
            <a:pPr>
              <a:buNone/>
            </a:pPr>
            <a:r>
              <a:rPr lang="ru-RU" dirty="0" smtClean="0"/>
              <a:t>Покрасим </a:t>
            </a:r>
            <a:r>
              <a:rPr lang="ru-RU" dirty="0" err="1" smtClean="0"/>
              <a:t>голубою</a:t>
            </a:r>
            <a:r>
              <a:rPr lang="ru-RU" dirty="0" smtClean="0"/>
              <a:t> краской,</a:t>
            </a:r>
          </a:p>
          <a:p>
            <a:pPr>
              <a:buNone/>
            </a:pPr>
            <a:r>
              <a:rPr lang="ru-RU" dirty="0" smtClean="0"/>
              <a:t>Горсть золотистого песка</a:t>
            </a:r>
          </a:p>
          <a:p>
            <a:pPr>
              <a:buNone/>
            </a:pPr>
            <a:r>
              <a:rPr lang="ru-RU" dirty="0" smtClean="0"/>
              <a:t>Туда вольется дивной сказкой.</a:t>
            </a:r>
          </a:p>
          <a:p>
            <a:pPr>
              <a:buNone/>
            </a:pPr>
            <a:r>
              <a:rPr lang="ru-RU" dirty="0" smtClean="0"/>
              <a:t>Игрушек маленьких набор</a:t>
            </a:r>
          </a:p>
          <a:p>
            <a:pPr>
              <a:buNone/>
            </a:pPr>
            <a:r>
              <a:rPr lang="ru-RU" dirty="0" smtClean="0"/>
              <a:t>Возьмем в игру, подобно Богу</a:t>
            </a:r>
          </a:p>
          <a:p>
            <a:pPr>
              <a:buNone/>
            </a:pPr>
            <a:r>
              <a:rPr lang="ru-RU" dirty="0" smtClean="0"/>
              <a:t>Мы создадим свой Мир Чудес,</a:t>
            </a:r>
          </a:p>
          <a:p>
            <a:pPr>
              <a:buNone/>
            </a:pPr>
            <a:r>
              <a:rPr lang="ru-RU" dirty="0" smtClean="0"/>
              <a:t>Пройдя Познания Дорогу.</a:t>
            </a:r>
            <a:endParaRPr lang="ru-RU" dirty="0"/>
          </a:p>
        </p:txBody>
      </p:sp>
      <p:pic>
        <p:nvPicPr>
          <p:cNvPr id="4098" name="Picture 2" descr="I:\Документы\Детский сад\Выступления\Игры с песком\hello_html_m412465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5000636"/>
            <a:ext cx="1756133" cy="1627190"/>
          </a:xfrm>
          <a:prstGeom prst="rect">
            <a:avLst/>
          </a:prstGeom>
          <a:noFill/>
        </p:spPr>
      </p:pic>
      <p:pic>
        <p:nvPicPr>
          <p:cNvPr id="4099" name="Picture 3" descr="I:\Документы\Детский сад\Выступления\Игры с песком\27166028-Children-cartoon-making-sand-castle--Stock-Vector-be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714884"/>
            <a:ext cx="2143140" cy="191453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Конец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pic>
        <p:nvPicPr>
          <p:cNvPr id="5123" name="Picture 3" descr="I:\Документы\Детский сад\Выступления\Игры с песком\content-8kWVMnRVaU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214686"/>
            <a:ext cx="2500330" cy="32724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Дети с ОВЗ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Дети с ограниченными возможностями - это дети, имеющие различные отклонения психического или физического плана, которые обусловливают нарушения общего развития, не позволяющие детям вести полноценную жизнь.</a:t>
            </a:r>
            <a:endParaRPr lang="ru-RU" dirty="0"/>
          </a:p>
        </p:txBody>
      </p:sp>
      <p:pic>
        <p:nvPicPr>
          <p:cNvPr id="1027" name="Picture 3" descr="I:\Документы\Детский сад\Выступления\Игры с песком\176484_html_m12e3bef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500438"/>
            <a:ext cx="3935419" cy="27352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Песочная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игротерапия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«Игры в песок высвобождают заблокированную энергию и активизируют возможности </a:t>
            </a:r>
            <a:r>
              <a:rPr lang="ru-RU" dirty="0" err="1" smtClean="0"/>
              <a:t>самоисцеления</a:t>
            </a:r>
            <a:r>
              <a:rPr lang="ru-RU" dirty="0" smtClean="0"/>
              <a:t>, заложенные в человеческой психике»  К.Г. Юнг </a:t>
            </a:r>
            <a:endParaRPr lang="ru-RU" dirty="0"/>
          </a:p>
        </p:txBody>
      </p:sp>
      <p:pic>
        <p:nvPicPr>
          <p:cNvPr id="7" name="Picture 2" descr="I:\Документы\Детский сад\Выступления\Игры с песком\572034_html_mbefaf4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357562"/>
            <a:ext cx="3071834" cy="286909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Основные принципы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игр на песке: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Создание естественной стимулирующей среды, в которой ребенок чувствует себя комфортно и </a:t>
            </a:r>
            <a:r>
              <a:rPr lang="ru-RU" dirty="0" err="1" smtClean="0"/>
              <a:t>защищенно</a:t>
            </a:r>
            <a:r>
              <a:rPr lang="ru-RU" dirty="0" smtClean="0"/>
              <a:t>, проявляя творческую активность.</a:t>
            </a:r>
          </a:p>
          <a:p>
            <a:r>
              <a:rPr lang="ru-RU" dirty="0" smtClean="0"/>
              <a:t>. "Оживление" абстрактных символов: букв, цифр, геометрических фигур, и прочих.</a:t>
            </a:r>
          </a:p>
          <a:p>
            <a:r>
              <a:rPr lang="ru-RU" dirty="0" smtClean="0"/>
              <a:t>Реальное "проживание", проигрывание всевозможных ситуаций вместе с героями. сказочных игр.</a:t>
            </a:r>
            <a:endParaRPr lang="ru-RU" dirty="0"/>
          </a:p>
        </p:txBody>
      </p:sp>
      <p:pic>
        <p:nvPicPr>
          <p:cNvPr id="3075" name="Picture 3" descr="I:\Документы\Детский сад\Выступления\Игры с песком\kinetik-pesok-ukra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857760"/>
            <a:ext cx="7215238" cy="18573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74676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Игры на развитие тактильно-кинестетической чувствительности, мелкой моторики и </a:t>
            </a:r>
            <a:b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сенсорного восприятия: </a:t>
            </a:r>
            <a:endParaRPr lang="ru-RU"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785926"/>
            <a:ext cx="7467600" cy="4873752"/>
          </a:xfrm>
        </p:spPr>
        <p:txBody>
          <a:bodyPr/>
          <a:lstStyle/>
          <a:p>
            <a:pPr algn="ctr">
              <a:buNone/>
            </a:pPr>
            <a:endParaRPr lang="ru-RU" b="1" dirty="0" smtClean="0"/>
          </a:p>
          <a:p>
            <a:r>
              <a:rPr lang="ru-RU" dirty="0" smtClean="0"/>
              <a:t>«Секретные задания кротов»;</a:t>
            </a:r>
          </a:p>
          <a:p>
            <a:r>
              <a:rPr lang="ru-RU" dirty="0" smtClean="0"/>
              <a:t>«Что же спрятано в песке?»</a:t>
            </a:r>
          </a:p>
          <a:p>
            <a:r>
              <a:rPr lang="ru-RU" dirty="0" smtClean="0"/>
              <a:t>«Волшебный заборчик»;</a:t>
            </a:r>
          </a:p>
          <a:p>
            <a:r>
              <a:rPr lang="ru-RU" dirty="0" smtClean="0"/>
              <a:t> «Отгадай загадку, откопай разгадку»;</a:t>
            </a:r>
          </a:p>
          <a:p>
            <a:r>
              <a:rPr lang="ru-RU" b="1" dirty="0" smtClean="0"/>
              <a:t>«Поиски спрятанных сокровищ»;</a:t>
            </a:r>
          </a:p>
          <a:p>
            <a:r>
              <a:rPr lang="ru-RU" dirty="0" smtClean="0"/>
              <a:t>«Узоры на песке»;</a:t>
            </a:r>
          </a:p>
          <a:p>
            <a:r>
              <a:rPr lang="ru-RU" dirty="0" smtClean="0"/>
              <a:t>«Кто к нам приходил?»;</a:t>
            </a:r>
          </a:p>
          <a:p>
            <a:r>
              <a:rPr lang="ru-RU" dirty="0" smtClean="0"/>
              <a:t>«Найди пару»;</a:t>
            </a:r>
          </a:p>
          <a:p>
            <a:r>
              <a:rPr lang="ru-RU" dirty="0" smtClean="0"/>
              <a:t>«Угадай на ощупь».</a:t>
            </a:r>
            <a:endParaRPr lang="ru-RU" dirty="0"/>
          </a:p>
        </p:txBody>
      </p:sp>
      <p:pic>
        <p:nvPicPr>
          <p:cNvPr id="4" name="Picture 3" descr="I:\Документы\Детский сад\Выступления\Игры с песком\ФОТО\20170418_1115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429132"/>
            <a:ext cx="4064028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Игры на снятие психофизического  напряжения: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/>
          </a:p>
          <a:p>
            <a:r>
              <a:rPr lang="ru-RU" dirty="0" smtClean="0"/>
              <a:t>«Здравствуй песок»;</a:t>
            </a:r>
          </a:p>
          <a:p>
            <a:r>
              <a:rPr lang="ru-RU" dirty="0" smtClean="0"/>
              <a:t>«Песочный дождик»;</a:t>
            </a:r>
          </a:p>
          <a:p>
            <a:r>
              <a:rPr lang="ru-RU" dirty="0" smtClean="0"/>
              <a:t>«Игра на пианино»;</a:t>
            </a:r>
          </a:p>
          <a:p>
            <a:r>
              <a:rPr lang="ru-RU" dirty="0" smtClean="0"/>
              <a:t>«Необыкновенные следы»;</a:t>
            </a:r>
          </a:p>
          <a:p>
            <a:r>
              <a:rPr lang="ru-RU" dirty="0" smtClean="0"/>
              <a:t>«Релаксационные упражнения»;</a:t>
            </a:r>
          </a:p>
          <a:p>
            <a:r>
              <a:rPr lang="ru-RU" b="1" dirty="0" smtClean="0"/>
              <a:t>«Укрась торт»;</a:t>
            </a:r>
          </a:p>
          <a:p>
            <a:r>
              <a:rPr lang="ru-RU" dirty="0" smtClean="0"/>
              <a:t>Рельсы, шпалы;</a:t>
            </a:r>
          </a:p>
          <a:p>
            <a:r>
              <a:rPr lang="ru-RU" dirty="0" smtClean="0"/>
              <a:t>Художники.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7" name="Picture 3" descr="I:\Документы\Детский сад\Выступления\Игры с песком\ФОТО\20170418_160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500174"/>
            <a:ext cx="3878080" cy="2221604"/>
          </a:xfrm>
          <a:prstGeom prst="rect">
            <a:avLst/>
          </a:prstGeom>
          <a:noFill/>
        </p:spPr>
      </p:pic>
      <p:pic>
        <p:nvPicPr>
          <p:cNvPr id="8" name="Picture 4" descr="I:\Документы\Детский сад\Выступления\Игры с песком\ФОТО\20170418_1035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357694"/>
            <a:ext cx="3852866" cy="216723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Игры на знакомства с окружающим миром: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ru-RU" b="1" dirty="0" smtClean="0"/>
          </a:p>
          <a:p>
            <a:r>
              <a:rPr lang="ru-RU" b="1" dirty="0" smtClean="0"/>
              <a:t>«Дикие и домашние животные»;</a:t>
            </a:r>
          </a:p>
          <a:p>
            <a:r>
              <a:rPr lang="ru-RU" dirty="0" smtClean="0"/>
              <a:t>Морские обитатели, птицы и звери;</a:t>
            </a:r>
          </a:p>
          <a:p>
            <a:r>
              <a:rPr lang="ru-RU" dirty="0" smtClean="0"/>
              <a:t>«Водный и наземный транспорт»;</a:t>
            </a:r>
          </a:p>
          <a:p>
            <a:r>
              <a:rPr lang="ru-RU" dirty="0" smtClean="0"/>
              <a:t>«Овощи и фрукты»;</a:t>
            </a:r>
          </a:p>
          <a:p>
            <a:r>
              <a:rPr lang="ru-RU" dirty="0" smtClean="0"/>
              <a:t>«Вершки и корешки»;</a:t>
            </a:r>
          </a:p>
          <a:p>
            <a:r>
              <a:rPr lang="ru-RU" dirty="0" smtClean="0"/>
              <a:t>«Город и его жители»;</a:t>
            </a:r>
          </a:p>
          <a:p>
            <a:r>
              <a:rPr lang="ru-RU" dirty="0" smtClean="0"/>
              <a:t>«Лес и его жители»</a:t>
            </a:r>
          </a:p>
          <a:p>
            <a:r>
              <a:rPr lang="ru-RU" dirty="0" smtClean="0"/>
              <a:t>«Люди и профессии»;</a:t>
            </a:r>
          </a:p>
          <a:p>
            <a:r>
              <a:rPr lang="ru-RU" dirty="0" smtClean="0"/>
              <a:t>«Деревья и цветы»;</a:t>
            </a:r>
          </a:p>
          <a:p>
            <a:r>
              <a:rPr lang="ru-RU" dirty="0" smtClean="0"/>
              <a:t>«Зима и лето».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Picture 2" descr="I:\Документы\Детский сад\Выступления\Игры с песком\ФОТО\20170418_112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500438"/>
            <a:ext cx="4643470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Игры на развитие основных психических процессов: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Корректурная проба;</a:t>
            </a:r>
          </a:p>
          <a:p>
            <a:r>
              <a:rPr lang="ru-RU" dirty="0" smtClean="0"/>
              <a:t>Лабиринты;</a:t>
            </a:r>
          </a:p>
          <a:p>
            <a:r>
              <a:rPr lang="ru-RU" dirty="0" smtClean="0"/>
              <a:t>«Паровозик с картинками»;</a:t>
            </a:r>
          </a:p>
          <a:p>
            <a:r>
              <a:rPr lang="ru-RU" dirty="0" smtClean="0"/>
              <a:t>«Парочки»;</a:t>
            </a:r>
          </a:p>
          <a:p>
            <a:r>
              <a:rPr lang="ru-RU" dirty="0" smtClean="0"/>
              <a:t>«Что пропало?»;</a:t>
            </a:r>
          </a:p>
          <a:p>
            <a:r>
              <a:rPr lang="ru-RU" dirty="0" smtClean="0"/>
              <a:t>«Что изменилось?»;</a:t>
            </a:r>
          </a:p>
          <a:p>
            <a:r>
              <a:rPr lang="ru-RU" dirty="0" smtClean="0"/>
              <a:t>«Строитель»;</a:t>
            </a:r>
          </a:p>
          <a:p>
            <a:r>
              <a:rPr lang="ru-RU" dirty="0" smtClean="0"/>
              <a:t>«Продолжи узор»;</a:t>
            </a:r>
          </a:p>
          <a:p>
            <a:r>
              <a:rPr lang="ru-RU" dirty="0" smtClean="0"/>
              <a:t>«Что лишнее?»;</a:t>
            </a:r>
          </a:p>
          <a:p>
            <a:r>
              <a:rPr lang="ru-RU" dirty="0" smtClean="0"/>
              <a:t>«Классификация»;</a:t>
            </a:r>
          </a:p>
          <a:p>
            <a:r>
              <a:rPr lang="ru-RU" dirty="0" smtClean="0"/>
              <a:t>«Оживи сказку».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Picture 2" descr="I:\Документы\Детский сад\Выступления\Игры с песком\ФОТО\20170420_164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000372"/>
            <a:ext cx="4714908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Игры на развитие эмоционально-волевой сферы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«Угадай эмоцию и нарисуй ее»;</a:t>
            </a:r>
          </a:p>
          <a:p>
            <a:r>
              <a:rPr lang="ru-RU" dirty="0" smtClean="0"/>
              <a:t>«Я колючий только снаружи»;</a:t>
            </a:r>
          </a:p>
          <a:p>
            <a:r>
              <a:rPr lang="ru-RU" dirty="0" smtClean="0"/>
              <a:t>«Король-боровик»;</a:t>
            </a:r>
          </a:p>
          <a:p>
            <a:r>
              <a:rPr lang="ru-RU" dirty="0" smtClean="0"/>
              <a:t>«Найди хозяйку»;</a:t>
            </a:r>
          </a:p>
          <a:p>
            <a:r>
              <a:rPr lang="ru-RU" dirty="0" smtClean="0"/>
              <a:t>«Веселые и грустные»;</a:t>
            </a:r>
          </a:p>
          <a:p>
            <a:r>
              <a:rPr lang="ru-RU" dirty="0" smtClean="0"/>
              <a:t>Заклинание для страха»;</a:t>
            </a:r>
          </a:p>
          <a:p>
            <a:r>
              <a:rPr lang="ru-RU" dirty="0" smtClean="0"/>
              <a:t>«Оживи кружочки»;</a:t>
            </a:r>
          </a:p>
          <a:p>
            <a:r>
              <a:rPr lang="ru-RU" dirty="0" smtClean="0"/>
              <a:t>«Поиграем в сказку».</a:t>
            </a:r>
          </a:p>
        </p:txBody>
      </p:sp>
      <p:pic>
        <p:nvPicPr>
          <p:cNvPr id="4" name="Picture 2" descr="D:\Лебедева\Выступления\Игры с песком\ФОТО\20170420_101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714620"/>
            <a:ext cx="3995741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623</TotalTime>
  <Words>482</Words>
  <PresentationFormat>Экран (4:3)</PresentationFormat>
  <Paragraphs>94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"Песочная игротерапия в работе с  дошкольниками с ОВЗ"</vt:lpstr>
      <vt:lpstr>Дети с ОВЗ</vt:lpstr>
      <vt:lpstr>Песочная игротерапия</vt:lpstr>
      <vt:lpstr>Основные принципы  игр на песке:</vt:lpstr>
      <vt:lpstr>  Игры на развитие тактильно-кинестетической чувствительности, мелкой моторики и  сенсорного восприятия: </vt:lpstr>
      <vt:lpstr>Игры на снятие психофизического  напряжения:</vt:lpstr>
      <vt:lpstr> Игры на знакомства с окружающим миром:</vt:lpstr>
      <vt:lpstr>Игры на развитие основных психических процессов:</vt:lpstr>
      <vt:lpstr>Игры на развитие эмоционально-волевой сферы</vt:lpstr>
      <vt:lpstr>Результаты работы:</vt:lpstr>
      <vt:lpstr>Что нужно для игры в песок? </vt:lpstr>
      <vt:lpstr>Конец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Администратор</cp:lastModifiedBy>
  <cp:revision>57</cp:revision>
  <dcterms:created xsi:type="dcterms:W3CDTF">2017-04-19T19:58:10Z</dcterms:created>
  <dcterms:modified xsi:type="dcterms:W3CDTF">2017-06-21T18:07:34Z</dcterms:modified>
</cp:coreProperties>
</file>