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322" r:id="rId2"/>
    <p:sldId id="320" r:id="rId3"/>
    <p:sldId id="300" r:id="rId4"/>
    <p:sldId id="308" r:id="rId5"/>
    <p:sldId id="301" r:id="rId6"/>
    <p:sldId id="307" r:id="rId7"/>
    <p:sldId id="278" r:id="rId8"/>
    <p:sldId id="309" r:id="rId9"/>
    <p:sldId id="302" r:id="rId10"/>
    <p:sldId id="310" r:id="rId11"/>
    <p:sldId id="304" r:id="rId12"/>
    <p:sldId id="311" r:id="rId13"/>
    <p:sldId id="305" r:id="rId14"/>
    <p:sldId id="312" r:id="rId15"/>
    <p:sldId id="306" r:id="rId16"/>
    <p:sldId id="319" r:id="rId17"/>
    <p:sldId id="318" r:id="rId18"/>
    <p:sldId id="31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4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7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17,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May 17, 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 descr="0_665a4_6c18533a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0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5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chemeClr val="bg1"/>
                </a:solidFill>
                <a:latin typeface="Monotype Corsiva" pitchFamily="66" charset="0"/>
                <a:ea typeface="+mn-ea"/>
                <a:cs typeface="+mn-cs"/>
              </a:rPr>
              <a:t>Муниципальное бюджетное дошкольное образовательное учреждение Детский сад комбинированного вида №3 «</a:t>
            </a:r>
            <a:r>
              <a:rPr lang="ru-RU" sz="2400" dirty="0" err="1">
                <a:solidFill>
                  <a:schemeClr val="bg1"/>
                </a:solidFill>
                <a:latin typeface="Monotype Corsiva" pitchFamily="66" charset="0"/>
                <a:ea typeface="+mn-ea"/>
                <a:cs typeface="+mn-cs"/>
              </a:rPr>
              <a:t>Дюймовочка</a:t>
            </a:r>
            <a:r>
              <a:rPr lang="ru-RU" sz="2400" dirty="0">
                <a:solidFill>
                  <a:schemeClr val="bg1"/>
                </a:solidFill>
                <a:latin typeface="Monotype Corsiva" pitchFamily="66" charset="0"/>
                <a:ea typeface="+mn-ea"/>
                <a:cs typeface="+mn-cs"/>
              </a:rPr>
              <a:t>»</a:t>
            </a:r>
            <a:br>
              <a:rPr lang="ru-RU" sz="2400" dirty="0">
                <a:solidFill>
                  <a:schemeClr val="bg1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sz="24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6688"/>
            <a:ext cx="8568952" cy="516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54555"/>
            <a:ext cx="19446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3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5611" r="5224" b="5055"/>
          <a:stretch/>
        </p:blipFill>
        <p:spPr bwMode="auto">
          <a:xfrm>
            <a:off x="323528" y="1268760"/>
            <a:ext cx="849694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0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2" y="1120368"/>
            <a:ext cx="2592288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132" y="692696"/>
            <a:ext cx="5193300" cy="240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543" y="940386"/>
            <a:ext cx="32004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8424936" cy="355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3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" t="4670" r="2836" b="5289"/>
          <a:stretch/>
        </p:blipFill>
        <p:spPr bwMode="auto">
          <a:xfrm>
            <a:off x="245660" y="1323832"/>
            <a:ext cx="8639033" cy="5227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1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4668"/>
            <a:ext cx="252028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92697"/>
            <a:ext cx="5472608" cy="230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121" y="904949"/>
            <a:ext cx="32305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568952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79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4905" r="4328" b="5290"/>
          <a:stretch/>
        </p:blipFill>
        <p:spPr bwMode="auto">
          <a:xfrm>
            <a:off x="179512" y="1196752"/>
            <a:ext cx="8712967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5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3" y="1093911"/>
            <a:ext cx="2431165" cy="172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63536"/>
            <a:ext cx="5472608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10391"/>
            <a:ext cx="32194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5423"/>
            <a:ext cx="8352927" cy="360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2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8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Загадки о животных</a:t>
            </a:r>
            <a:endParaRPr lang="ru-RU" sz="8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61" y="1299080"/>
            <a:ext cx="875966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860" y="3344432"/>
            <a:ext cx="15430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181" y="5174538"/>
            <a:ext cx="1395413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72" y="1491438"/>
            <a:ext cx="126206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87" y="3185252"/>
            <a:ext cx="1201737" cy="15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71" y="5107068"/>
            <a:ext cx="11223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385" y="1429477"/>
            <a:ext cx="1152525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45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864095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ru-RU" sz="72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ea typeface="+mn-ea"/>
                <a:cs typeface="+mn-cs"/>
              </a:rPr>
              <a:t>Кто спрятался в лесу?</a:t>
            </a:r>
          </a:p>
        </p:txBody>
      </p:sp>
      <p:pic>
        <p:nvPicPr>
          <p:cNvPr id="3" name="Picture 2" descr="C:\Documents and Settings\Den\Мои документы\Мои рисунки\MP Navigator EX\2013_01_01\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1482" r="11548" b="789"/>
          <a:stretch>
            <a:fillRect/>
          </a:stretch>
        </p:blipFill>
        <p:spPr bwMode="auto">
          <a:xfrm>
            <a:off x="323528" y="1268760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2876629"/>
            <a:ext cx="55675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B050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МОЛОДЦЫ!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B050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3250"/>
            <a:ext cx="8640960" cy="400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7"/>
            <a:ext cx="914400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45" y="2990790"/>
            <a:ext cx="2592288" cy="160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67" y="908720"/>
            <a:ext cx="233673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981495"/>
            <a:ext cx="2359375" cy="173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2339032" cy="1515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63" y="1245289"/>
            <a:ext cx="2164821" cy="1840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58" y="4981495"/>
            <a:ext cx="2333622" cy="165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6080" r="4479" b="5525"/>
          <a:stretch/>
        </p:blipFill>
        <p:spPr bwMode="auto">
          <a:xfrm>
            <a:off x="251520" y="1268760"/>
            <a:ext cx="864095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49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533180"/>
            <a:ext cx="5040561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22154"/>
            <a:ext cx="43592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2154"/>
            <a:ext cx="2520280" cy="225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1224"/>
            <a:ext cx="8568952" cy="311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25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imals_Beasts_Hedgehog_033659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712" y="1268760"/>
            <a:ext cx="8599767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0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2" y="925588"/>
            <a:ext cx="2644011" cy="205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45520"/>
            <a:ext cx="5184576" cy="233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71805"/>
            <a:ext cx="2448272" cy="111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84969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1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t="4905" r="6723" b="5290"/>
          <a:stretch/>
        </p:blipFill>
        <p:spPr bwMode="auto">
          <a:xfrm>
            <a:off x="251520" y="1268760"/>
            <a:ext cx="8568951" cy="528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043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2084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6" y="1190072"/>
            <a:ext cx="252028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764704"/>
            <a:ext cx="5328593" cy="212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97" y="961417"/>
            <a:ext cx="2835275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7829"/>
            <a:ext cx="8568951" cy="343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98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241</TotalTime>
  <Words>25</Words>
  <Application>Microsoft Office PowerPoint</Application>
  <PresentationFormat>Экран (4:3)</PresentationFormat>
  <Paragraphs>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1_Презентация4</vt:lpstr>
      <vt:lpstr>Муниципальное бюджетное дошкольное образовательное учреждение Детский сад комбинированного вида №3 «Дюймовочка»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Загадки о животных</vt:lpstr>
      <vt:lpstr>Кто спрятался в лесу?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32</cp:revision>
  <dcterms:created xsi:type="dcterms:W3CDTF">2017-04-24T19:32:01Z</dcterms:created>
  <dcterms:modified xsi:type="dcterms:W3CDTF">2017-05-17T18:29:15Z</dcterms:modified>
</cp:coreProperties>
</file>