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3" r:id="rId4"/>
    <p:sldId id="260" r:id="rId5"/>
    <p:sldId id="262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07.06.2017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color1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8C1C9"/>
              </a:clrFrom>
              <a:clrTo>
                <a:srgbClr val="C8C1C9">
                  <a:alpha val="0"/>
                </a:srgbClr>
              </a:clrTo>
            </a:clrChange>
          </a:blip>
          <a:srcRect t="27724" b="27724"/>
          <a:stretch>
            <a:fillRect/>
          </a:stretch>
        </p:blipFill>
        <p:spPr>
          <a:xfrm>
            <a:off x="142844" y="71414"/>
            <a:ext cx="8786874" cy="20002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07.06.2017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07.06.2017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07.06.2017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07.06.2017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07.06.2017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07.06.2017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07.06.2017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07.06.2017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07.06.2017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DAC0-2942-4506-ABB7-FEE7075E718B}" type="datetimeFigureOut">
              <a:rPr lang="ru-RU" smtClean="0"/>
              <a:pPr/>
              <a:t>07.06.2017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_6129d_c2d0151_XL.jpe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768" y="5474626"/>
            <a:ext cx="1857356" cy="1181743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71406" y="71414"/>
            <a:ext cx="9001188" cy="6715172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1DAC0-2942-4506-ABB7-FEE7075E718B}" type="datetimeFigureOut">
              <a:rPr lang="ru-RU" smtClean="0"/>
              <a:pPr/>
              <a:t>07.06.2017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6DF33-D17A-4238-AB91-3F054EB974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Праздники для души - 2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5256584" cy="2711152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Подготовил:</a:t>
            </a:r>
          </a:p>
          <a:p>
            <a:pPr algn="r"/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Воспитатель МБДОУ «Детский сад №44 Ладушки комбинированного вида»</a:t>
            </a:r>
            <a:r>
              <a:rPr lang="ru-RU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МО, Ногинский район, г. Электроугли, Фролова Варвара Викторовна </a:t>
            </a:r>
            <a:endParaRPr lang="ru-RU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910435" cy="3312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6632"/>
            <a:ext cx="2322002" cy="16263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7" y="3771998"/>
            <a:ext cx="2206962" cy="26709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5976" y="458112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Светлая Пасха</a:t>
            </a:r>
            <a:endParaRPr lang="ru-R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714" y="3501060"/>
            <a:ext cx="1566808" cy="3212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2902" y="107716"/>
            <a:ext cx="2493480" cy="3054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1381" y="1916832"/>
            <a:ext cx="2328874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063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692696"/>
            <a:ext cx="6104804" cy="4014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64904"/>
            <a:ext cx="4032998" cy="3368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476672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1 апреля – День смеха</a:t>
            </a:r>
            <a:endParaRPr lang="ru-R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976" y="4869160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12 апреля – День космонавтики</a:t>
            </a:r>
            <a:endParaRPr lang="ru-R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271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858547" cy="2042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059" y="188640"/>
            <a:ext cx="2935235" cy="20372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94" y="188641"/>
            <a:ext cx="3062186" cy="2037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9948" y="4740574"/>
            <a:ext cx="2332585" cy="16336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9539" y="4723794"/>
            <a:ext cx="2330919" cy="16406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3318" y="4659568"/>
            <a:ext cx="2318468" cy="1781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0322" y="4710570"/>
            <a:ext cx="2318468" cy="16795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4" y="2362500"/>
            <a:ext cx="2844776" cy="19242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360489"/>
            <a:ext cx="2816310" cy="19262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95779" y="2636912"/>
            <a:ext cx="17941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7 апреля – День </a:t>
            </a:r>
            <a:r>
              <a:rPr lang="ru-RU" sz="3600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здоро-вья</a:t>
            </a:r>
            <a:endParaRPr lang="ru-R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6632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41739" cy="633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0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726" y="206984"/>
            <a:ext cx="4834547" cy="64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74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2" y="1556792"/>
            <a:ext cx="8841182" cy="3864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332656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Вот и осень к нам пришла…</a:t>
            </a:r>
            <a:endParaRPr lang="ru-R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52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5652120" cy="41950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96752"/>
            <a:ext cx="3025898" cy="32129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908720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4 ноября – День народного единства</a:t>
            </a:r>
            <a:endParaRPr lang="ru-R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11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6" y="463446"/>
            <a:ext cx="8683064" cy="4617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373216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Мамин праздник</a:t>
            </a:r>
            <a:endParaRPr lang="ru-R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64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546303" cy="3999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72" y="3140967"/>
            <a:ext cx="4109012" cy="25844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6857"/>
            <a:ext cx="4139952" cy="2780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9" y="4293096"/>
            <a:ext cx="1804400" cy="2424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3728" y="4293096"/>
            <a:ext cx="2602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Незаметно к нам подкрался Новый год</a:t>
            </a:r>
            <a:endParaRPr lang="ru-R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1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728553" cy="6498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1549" y="823147"/>
            <a:ext cx="5076056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64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8820472" cy="41694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9568" y="40466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23 февраля - </a:t>
            </a:r>
            <a:endParaRPr lang="ru-R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1376" y="5805264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Праздник настоящих мужчин</a:t>
            </a:r>
            <a:endParaRPr lang="ru-R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4395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37733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7" y="3978023"/>
            <a:ext cx="2144128" cy="27246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64" y="3978023"/>
            <a:ext cx="4214132" cy="2724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760" y="3978023"/>
            <a:ext cx="24106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праздником,</a:t>
            </a:r>
            <a:r>
              <a:rPr lang="ru-RU" sz="2800" dirty="0" smtClean="0"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милые дамы… </a:t>
            </a:r>
            <a:endParaRPr lang="ru-RU" sz="2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16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04160"/>
            <a:ext cx="8928992" cy="39551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983" y="116632"/>
            <a:ext cx="2529514" cy="2592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089610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Масленица широкая…</a:t>
            </a:r>
          </a:p>
        </p:txBody>
      </p:sp>
    </p:spTree>
    <p:extLst>
      <p:ext uri="{BB962C8B-B14F-4D97-AF65-F5344CB8AC3E}">
        <p14:creationId xmlns:p14="http://schemas.microsoft.com/office/powerpoint/2010/main" val="890741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83</Words>
  <Application>Microsoft Office PowerPoint</Application>
  <PresentationFormat>Экран (4:3)</PresentationFormat>
  <Paragraphs>15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Comic Sans MS</vt:lpstr>
      <vt:lpstr>Тема Office</vt:lpstr>
      <vt:lpstr>Праздники для души - 2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прохин макс</cp:lastModifiedBy>
  <cp:revision>20</cp:revision>
  <dcterms:created xsi:type="dcterms:W3CDTF">2013-03-16T18:01:09Z</dcterms:created>
  <dcterms:modified xsi:type="dcterms:W3CDTF">2017-06-07T04:54:23Z</dcterms:modified>
</cp:coreProperties>
</file>