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0" r:id="rId4"/>
    <p:sldId id="271" r:id="rId5"/>
    <p:sldId id="272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76" r:id="rId16"/>
    <p:sldId id="275" r:id="rId17"/>
    <p:sldId id="274" r:id="rId18"/>
    <p:sldId id="273" r:id="rId19"/>
    <p:sldId id="26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CD74-CD3B-4F2D-9762-E0A1B8AAC68E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1942240-AC2A-4666-BC69-A786AFB40C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CD74-CD3B-4F2D-9762-E0A1B8AAC68E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2240-AC2A-4666-BC69-A786AFB40C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CD74-CD3B-4F2D-9762-E0A1B8AAC68E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2240-AC2A-4666-BC69-A786AFB40C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CD74-CD3B-4F2D-9762-E0A1B8AAC68E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1942240-AC2A-4666-BC69-A786AFB40C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CD74-CD3B-4F2D-9762-E0A1B8AAC68E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2240-AC2A-4666-BC69-A786AFB40C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CD74-CD3B-4F2D-9762-E0A1B8AAC68E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2240-AC2A-4666-BC69-A786AFB40C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CD74-CD3B-4F2D-9762-E0A1B8AAC68E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1942240-AC2A-4666-BC69-A786AFB40C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CD74-CD3B-4F2D-9762-E0A1B8AAC68E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2240-AC2A-4666-BC69-A786AFB40C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CD74-CD3B-4F2D-9762-E0A1B8AAC68E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2240-AC2A-4666-BC69-A786AFB40C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CD74-CD3B-4F2D-9762-E0A1B8AAC68E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2240-AC2A-4666-BC69-A786AFB40C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CD74-CD3B-4F2D-9762-E0A1B8AAC68E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2240-AC2A-4666-BC69-A786AFB40C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598CD74-CD3B-4F2D-9762-E0A1B8AAC68E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1942240-AC2A-4666-BC69-A786AFB40C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207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7664" y="1628800"/>
            <a:ext cx="64807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accent6">
                    <a:lumMod val="50000"/>
                  </a:schemeClr>
                </a:solidFill>
              </a:rPr>
              <a:t>«Путешествие </a:t>
            </a:r>
            <a:r>
              <a:rPr lang="ru-RU" sz="6600" b="1" dirty="0" smtClean="0">
                <a:solidFill>
                  <a:schemeClr val="accent6">
                    <a:lumMod val="50000"/>
                  </a:schemeClr>
                </a:solidFill>
              </a:rPr>
              <a:t>                   в</a:t>
            </a:r>
            <a:endParaRPr lang="ru-RU" sz="66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6600" b="1" dirty="0" smtClean="0">
                <a:solidFill>
                  <a:schemeClr val="accent6">
                    <a:lumMod val="50000"/>
                  </a:schemeClr>
                </a:solidFill>
              </a:rPr>
              <a:t>    Огородную          		страну»</a:t>
            </a:r>
            <a:endParaRPr lang="ru-RU" sz="6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313567">
            <a:off x="5906164" y="4360252"/>
            <a:ext cx="2081808" cy="13089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3359241">
            <a:off x="5804657" y="485194"/>
            <a:ext cx="1784679" cy="178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29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349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1659789"/>
            <a:ext cx="4896544" cy="357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935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349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371178">
            <a:off x="5965004" y="1946873"/>
            <a:ext cx="2536290" cy="299695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51720" y="1675634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Словно рыжая лиса,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В норке прячется краса,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Только хвост на улице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Солнышком любуется.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Кто в земле зарылся ловко? -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Витаминная... (морковка)</a:t>
            </a:r>
          </a:p>
          <a:p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935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349"/>
            <a:ext cx="9144000" cy="6858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28800"/>
            <a:ext cx="4608512" cy="3786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0935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349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76740" y="1412776"/>
            <a:ext cx="285501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Кружевные пальчики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Зонтики – головки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Разбежались мальчики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По всем грядкам ловко!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Укроп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3043992"/>
            <a:ext cx="4475722" cy="24332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7704" y="1814133"/>
            <a:ext cx="298998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В огороде хрупкий зонт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Понемногу вверх растёт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Как зовут тебя? «Прокоп»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Громко скажет нам …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Укроп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935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349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1565361"/>
            <a:ext cx="5328592" cy="38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935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349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63688" y="3975653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Вырастает он в земле, убирается к зиме. Головой на лук похож. Если только пожуешь даже маленькую дольку —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будет пахнуть долго.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 (Чеснок)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32040" y="170344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Резкий запах, жгучий вкус,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Но его я не боюсь.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Дольку в день хотя б разок,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Что я кушаю? (Чеснок)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177866">
            <a:off x="6533709" y="3099163"/>
            <a:ext cx="1095376" cy="28656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1599389"/>
            <a:ext cx="3168352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935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349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1700808"/>
            <a:ext cx="5382344" cy="372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935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349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07338" y="1340768"/>
            <a:ext cx="4572000" cy="2318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Прежде чем его мы съели,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Все наплакаться успели. (Лук)</a:t>
            </a:r>
          </a:p>
          <a:p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077895" y="328588"/>
            <a:ext cx="2390402" cy="802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935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349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980728"/>
            <a:ext cx="6624736" cy="447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935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349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7814" y="2393375"/>
            <a:ext cx="3348372" cy="31072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03648" y="1512195"/>
            <a:ext cx="69797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Спасибо за внимание!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2816525"/>
            <a:ext cx="1584176" cy="15841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82090" y="1991831"/>
            <a:ext cx="1728192" cy="19750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1173" y="4201617"/>
            <a:ext cx="1428813" cy="11234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3996298"/>
            <a:ext cx="1524003" cy="101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935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349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1352492"/>
            <a:ext cx="5544616" cy="475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783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349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559584"/>
            <a:ext cx="4355468" cy="28968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47664" y="1563598"/>
            <a:ext cx="556015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Есть у нас огород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Там своя морковь растёт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Вот такой вышины, 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В</a:t>
            </a:r>
            <a:r>
              <a:rPr lang="ru-RU" sz="2000" b="1" dirty="0" smtClean="0">
                <a:solidFill>
                  <a:srgbClr val="002060"/>
                </a:solidFill>
              </a:rPr>
              <a:t>от такой ширины</a:t>
            </a:r>
          </a:p>
          <a:p>
            <a:endParaRPr lang="ru-RU" sz="2000" b="1" dirty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Есть у нас огород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И зелёный лук растёт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Вот такой вышины, вот такой ширины!</a:t>
            </a: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Есть у нас огород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И капуста там растёт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Вот такой вышины, вот такой ширины!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935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349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1667349"/>
            <a:ext cx="3195320" cy="3556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97589" y="1737189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В огороде стоит,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Урожай сторожит,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Его птицы боятся,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Близко не садятся.</a:t>
            </a:r>
          </a:p>
          <a:p>
            <a:endParaRPr lang="ru-RU" sz="2400" b="1" dirty="0" smtClean="0">
              <a:solidFill>
                <a:srgbClr val="0070C0"/>
              </a:solidFill>
            </a:endParaRPr>
          </a:p>
          <a:p>
            <a:r>
              <a:rPr lang="ru-RU" sz="2400" b="1" dirty="0" smtClean="0">
                <a:solidFill>
                  <a:srgbClr val="0070C0"/>
                </a:solidFill>
              </a:rPr>
              <a:t>Разодетое в тряпьё,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Из соломы всё оно,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Догадайся, что </a:t>
            </a:r>
            <a:r>
              <a:rPr lang="ru-RU" sz="2400" b="1" dirty="0" smtClean="0">
                <a:solidFill>
                  <a:srgbClr val="0070C0"/>
                </a:solidFill>
              </a:rPr>
              <a:t>же это,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В огороде стоит летом?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935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349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913770">
            <a:off x="993339" y="1923425"/>
            <a:ext cx="3811173" cy="285838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258299" y="1184975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В огороде пугало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Мокнет под дождём,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Осенью от пугала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Урожая ждём!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Только живность пугала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Больше не боится,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Пугало ведь доброе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И не станет злиться.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Даже клюнуть пугало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Птицы могут в нос,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Да не понарошку,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А, вполне, все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рьёз!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755377">
            <a:off x="3640734" y="1573441"/>
            <a:ext cx="1862530" cy="124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935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349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1787" y="1484784"/>
            <a:ext cx="5455759" cy="443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935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349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1619672" y="2924944"/>
            <a:ext cx="3528392" cy="237032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89814" y="1478784"/>
            <a:ext cx="7380312" cy="4893647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Зоркий глаз -</a:t>
            </a:r>
          </a:p>
          <a:p>
            <a:r>
              <a:rPr lang="ru-RU" sz="24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Богатырь Тарас,</a:t>
            </a:r>
          </a:p>
          <a:p>
            <a:r>
              <a:rPr lang="ru-RU" sz="24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В подземелье ушёл,</a:t>
            </a:r>
          </a:p>
          <a:p>
            <a:r>
              <a:rPr lang="ru-RU" sz="24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10 братьев нашёл.</a:t>
            </a:r>
          </a:p>
          <a:p>
            <a:pPr algn="r"/>
            <a:r>
              <a:rPr lang="ru-RU" sz="24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                                            Вышли братья на свет,</a:t>
            </a:r>
          </a:p>
          <a:p>
            <a:pPr algn="r"/>
            <a:r>
              <a:rPr lang="ru-RU" sz="24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                                            Собрались на совет -</a:t>
            </a:r>
          </a:p>
          <a:p>
            <a:pPr algn="r"/>
            <a:r>
              <a:rPr lang="ru-RU" sz="24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                                             Все глазастые</a:t>
            </a:r>
          </a:p>
          <a:p>
            <a:pPr algn="r"/>
            <a:r>
              <a:rPr lang="ru-RU" sz="24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                                             Да щекастые.   </a:t>
            </a:r>
          </a:p>
          <a:p>
            <a:endParaRPr lang="ru-RU" sz="24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r>
              <a:rPr lang="ru-RU" sz="24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                                                                  Картошка</a:t>
            </a:r>
            <a:endParaRPr lang="ru-RU" sz="24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963900">
            <a:off x="5706079" y="1435022"/>
            <a:ext cx="1992622" cy="133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935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349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196" y="1170195"/>
            <a:ext cx="7315607" cy="455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935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349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019006">
            <a:off x="5037353" y="3230720"/>
            <a:ext cx="2386733" cy="26026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81206" y="153775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Расселась барыня на грядке,</a:t>
            </a:r>
          </a:p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Оделась в пышные шелка.</a:t>
            </a:r>
          </a:p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Мы для неё готовим кадки</a:t>
            </a:r>
          </a:p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 крупной соли полмешка.</a:t>
            </a:r>
          </a:p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(Капуста)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455566">
            <a:off x="6389598" y="1234084"/>
            <a:ext cx="2123422" cy="2105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0935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138</TotalTime>
  <Words>325</Words>
  <Application>Microsoft Office PowerPoint</Application>
  <PresentationFormat>Экран (4:3)</PresentationFormat>
  <Paragraphs>76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</dc:creator>
  <cp:lastModifiedBy>Пользователь</cp:lastModifiedBy>
  <cp:revision>12</cp:revision>
  <dcterms:created xsi:type="dcterms:W3CDTF">2016-09-21T14:54:03Z</dcterms:created>
  <dcterms:modified xsi:type="dcterms:W3CDTF">2017-06-13T03:45:34Z</dcterms:modified>
</cp:coreProperties>
</file>