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4"/>
  </p:notesMasterIdLst>
  <p:sldIdLst>
    <p:sldId id="289" r:id="rId2"/>
    <p:sldId id="290" r:id="rId3"/>
    <p:sldId id="270" r:id="rId4"/>
    <p:sldId id="269" r:id="rId5"/>
    <p:sldId id="257" r:id="rId6"/>
    <p:sldId id="258" r:id="rId7"/>
    <p:sldId id="259" r:id="rId8"/>
    <p:sldId id="260" r:id="rId9"/>
    <p:sldId id="261" r:id="rId10"/>
    <p:sldId id="282" r:id="rId11"/>
    <p:sldId id="266" r:id="rId12"/>
    <p:sldId id="271" r:id="rId13"/>
    <p:sldId id="272" r:id="rId14"/>
    <p:sldId id="273" r:id="rId15"/>
    <p:sldId id="262" r:id="rId16"/>
    <p:sldId id="263" r:id="rId17"/>
    <p:sldId id="264" r:id="rId18"/>
    <p:sldId id="265" r:id="rId19"/>
    <p:sldId id="274" r:id="rId20"/>
    <p:sldId id="275" r:id="rId21"/>
    <p:sldId id="283" r:id="rId22"/>
    <p:sldId id="284" r:id="rId23"/>
    <p:sldId id="276" r:id="rId24"/>
    <p:sldId id="277" r:id="rId25"/>
    <p:sldId id="278" r:id="rId26"/>
    <p:sldId id="279" r:id="rId27"/>
    <p:sldId id="280" r:id="rId28"/>
    <p:sldId id="281" r:id="rId29"/>
    <p:sldId id="285" r:id="rId30"/>
    <p:sldId id="286" r:id="rId31"/>
    <p:sldId id="287" r:id="rId32"/>
    <p:sldId id="288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CC99"/>
    <a:srgbClr val="003399"/>
    <a:srgbClr val="FF0066"/>
    <a:srgbClr val="FF3300"/>
    <a:srgbClr val="0033CC"/>
    <a:srgbClr val="CC0099"/>
    <a:srgbClr val="000066"/>
    <a:srgbClr val="6600FF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4660"/>
  </p:normalViewPr>
  <p:slideViewPr>
    <p:cSldViewPr>
      <p:cViewPr>
        <p:scale>
          <a:sx n="90" d="100"/>
          <a:sy n="90" d="100"/>
        </p:scale>
        <p:origin x="-810" y="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03A6AB-5391-408C-B308-8FD94E38C5EC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9B8C74-F001-4013-BADE-F81EED2A88C1}">
      <dgm:prSet phldrT="[Текст]" custT="1"/>
      <dgm:spPr/>
      <dgm:t>
        <a:bodyPr/>
        <a:lstStyle/>
        <a:p>
          <a:r>
            <a:rPr lang="ru-RU" sz="2000" b="1" i="1" dirty="0" smtClean="0">
              <a:solidFill>
                <a:srgbClr val="FFCC99"/>
              </a:solidFill>
            </a:rPr>
            <a:t>диалог, дискуссия, беседа</a:t>
          </a:r>
          <a:endParaRPr lang="ru-RU" sz="2000" b="1" i="1" dirty="0">
            <a:solidFill>
              <a:srgbClr val="FFCC99"/>
            </a:solidFill>
          </a:endParaRPr>
        </a:p>
      </dgm:t>
    </dgm:pt>
    <dgm:pt modelId="{ED477A97-E21A-4880-A254-6787FB797212}" type="parTrans" cxnId="{D3CE77A4-249D-4D7A-9903-443F0E67BBA7}">
      <dgm:prSet/>
      <dgm:spPr/>
      <dgm:t>
        <a:bodyPr/>
        <a:lstStyle/>
        <a:p>
          <a:endParaRPr lang="ru-RU"/>
        </a:p>
      </dgm:t>
    </dgm:pt>
    <dgm:pt modelId="{1584EC5C-8F93-4EB4-9318-8EDAB8C3D393}" type="sibTrans" cxnId="{D3CE77A4-249D-4D7A-9903-443F0E67BBA7}">
      <dgm:prSet/>
      <dgm:spPr/>
      <dgm:t>
        <a:bodyPr/>
        <a:lstStyle/>
        <a:p>
          <a:endParaRPr lang="ru-RU"/>
        </a:p>
      </dgm:t>
    </dgm:pt>
    <dgm:pt modelId="{F907DB18-06C4-4124-A5C7-F40A0859EA4F}">
      <dgm:prSet phldrT="[Текст]" custT="1"/>
      <dgm:spPr/>
      <dgm:t>
        <a:bodyPr/>
        <a:lstStyle/>
        <a:p>
          <a:r>
            <a:rPr lang="ru-RU" sz="2000" b="1" i="1" dirty="0" smtClean="0">
              <a:solidFill>
                <a:srgbClr val="FFCC99"/>
              </a:solidFill>
            </a:rPr>
            <a:t>рабочая тетрадь</a:t>
          </a:r>
          <a:endParaRPr lang="ru-RU" sz="2000" b="1" i="1" dirty="0">
            <a:solidFill>
              <a:srgbClr val="FFCC99"/>
            </a:solidFill>
          </a:endParaRPr>
        </a:p>
      </dgm:t>
    </dgm:pt>
    <dgm:pt modelId="{7F6E8613-8401-45A2-838B-20260A8A3EBC}" type="parTrans" cxnId="{5C7DFBDE-FD20-4068-8F0E-43BBAB2BC841}">
      <dgm:prSet/>
      <dgm:spPr/>
      <dgm:t>
        <a:bodyPr/>
        <a:lstStyle/>
        <a:p>
          <a:endParaRPr lang="ru-RU"/>
        </a:p>
      </dgm:t>
    </dgm:pt>
    <dgm:pt modelId="{423FEF50-5A38-4A4B-9B0D-0163D31E9C5C}" type="sibTrans" cxnId="{5C7DFBDE-FD20-4068-8F0E-43BBAB2BC841}">
      <dgm:prSet/>
      <dgm:spPr/>
      <dgm:t>
        <a:bodyPr/>
        <a:lstStyle/>
        <a:p>
          <a:endParaRPr lang="ru-RU"/>
        </a:p>
      </dgm:t>
    </dgm:pt>
    <dgm:pt modelId="{FC9C3341-EB8D-4F54-BA08-D275FC87D66C}">
      <dgm:prSet phldrT="[Текст]" custT="1"/>
      <dgm:spPr/>
      <dgm:t>
        <a:bodyPr/>
        <a:lstStyle/>
        <a:p>
          <a:r>
            <a:rPr lang="ru-RU" sz="2000" b="1" i="1" dirty="0" smtClean="0">
              <a:solidFill>
                <a:srgbClr val="FFCC99"/>
              </a:solidFill>
            </a:rPr>
            <a:t>проекты</a:t>
          </a:r>
          <a:endParaRPr lang="ru-RU" sz="2000" b="1" i="1" dirty="0">
            <a:solidFill>
              <a:srgbClr val="FFCC99"/>
            </a:solidFill>
          </a:endParaRPr>
        </a:p>
      </dgm:t>
    </dgm:pt>
    <dgm:pt modelId="{2145B308-AE51-47C5-8A94-05A7595CEEFE}" type="parTrans" cxnId="{B9E6F239-2005-4039-BDE6-2B36C90D9653}">
      <dgm:prSet/>
      <dgm:spPr/>
      <dgm:t>
        <a:bodyPr/>
        <a:lstStyle/>
        <a:p>
          <a:endParaRPr lang="ru-RU"/>
        </a:p>
      </dgm:t>
    </dgm:pt>
    <dgm:pt modelId="{18E72B1A-BEC8-400B-970B-B07368FE9BF7}" type="sibTrans" cxnId="{B9E6F239-2005-4039-BDE6-2B36C90D9653}">
      <dgm:prSet/>
      <dgm:spPr/>
      <dgm:t>
        <a:bodyPr/>
        <a:lstStyle/>
        <a:p>
          <a:endParaRPr lang="ru-RU"/>
        </a:p>
      </dgm:t>
    </dgm:pt>
    <dgm:pt modelId="{848C089B-B89B-4E30-8C86-B57D6A342749}">
      <dgm:prSet phldrT="[Текст]" custT="1"/>
      <dgm:spPr/>
      <dgm:t>
        <a:bodyPr/>
        <a:lstStyle/>
        <a:p>
          <a:r>
            <a:rPr lang="ru-RU" sz="2000" b="1" i="1" dirty="0" smtClean="0">
              <a:solidFill>
                <a:srgbClr val="FFCC99"/>
              </a:solidFill>
            </a:rPr>
            <a:t>картины, аудиозаписи, фильмы</a:t>
          </a:r>
          <a:endParaRPr lang="ru-RU" sz="2000" b="1" i="1" dirty="0">
            <a:solidFill>
              <a:srgbClr val="FFCC99"/>
            </a:solidFill>
          </a:endParaRPr>
        </a:p>
      </dgm:t>
    </dgm:pt>
    <dgm:pt modelId="{CD09EC2D-04AB-498F-9FE4-7A7760700439}" type="parTrans" cxnId="{585EF366-0EAB-4BFF-B730-5C5DC64BA1D3}">
      <dgm:prSet/>
      <dgm:spPr/>
      <dgm:t>
        <a:bodyPr/>
        <a:lstStyle/>
        <a:p>
          <a:endParaRPr lang="ru-RU"/>
        </a:p>
      </dgm:t>
    </dgm:pt>
    <dgm:pt modelId="{B31BD591-4BF5-4A6A-B990-520BAAF11C0A}" type="sibTrans" cxnId="{585EF366-0EAB-4BFF-B730-5C5DC64BA1D3}">
      <dgm:prSet/>
      <dgm:spPr/>
      <dgm:t>
        <a:bodyPr/>
        <a:lstStyle/>
        <a:p>
          <a:endParaRPr lang="ru-RU"/>
        </a:p>
      </dgm:t>
    </dgm:pt>
    <dgm:pt modelId="{0092F18E-1914-45F2-AA67-8A047CDA5443}">
      <dgm:prSet phldrT="[Текст]" custT="1"/>
      <dgm:spPr/>
      <dgm:t>
        <a:bodyPr/>
        <a:lstStyle/>
        <a:p>
          <a:r>
            <a:rPr lang="ru-RU" sz="2000" b="1" i="1" dirty="0" smtClean="0">
              <a:solidFill>
                <a:srgbClr val="FFCC99"/>
              </a:solidFill>
            </a:rPr>
            <a:t>самостоятельная работа</a:t>
          </a:r>
          <a:endParaRPr lang="ru-RU" sz="2000" b="1" i="1" dirty="0">
            <a:solidFill>
              <a:srgbClr val="FFCC99"/>
            </a:solidFill>
          </a:endParaRPr>
        </a:p>
      </dgm:t>
    </dgm:pt>
    <dgm:pt modelId="{A493466A-A0E1-4175-AC80-74142441032E}" type="parTrans" cxnId="{AFC4C98F-9D11-4332-A478-99469900E91B}">
      <dgm:prSet/>
      <dgm:spPr/>
      <dgm:t>
        <a:bodyPr/>
        <a:lstStyle/>
        <a:p>
          <a:endParaRPr lang="ru-RU"/>
        </a:p>
      </dgm:t>
    </dgm:pt>
    <dgm:pt modelId="{3141E7F7-F6EF-42EC-8EFE-0D7143CE12A7}" type="sibTrans" cxnId="{AFC4C98F-9D11-4332-A478-99469900E91B}">
      <dgm:prSet/>
      <dgm:spPr/>
      <dgm:t>
        <a:bodyPr/>
        <a:lstStyle/>
        <a:p>
          <a:endParaRPr lang="ru-RU"/>
        </a:p>
      </dgm:t>
    </dgm:pt>
    <dgm:pt modelId="{EFCDE60E-C432-4745-A85A-2DA8014891BA}">
      <dgm:prSet phldrT="[Текст]" custT="1"/>
      <dgm:spPr/>
      <dgm:t>
        <a:bodyPr/>
        <a:lstStyle/>
        <a:p>
          <a:r>
            <a:rPr lang="ru-RU" sz="2000" b="1" i="1" dirty="0" smtClean="0">
              <a:solidFill>
                <a:srgbClr val="FFCC99"/>
              </a:solidFill>
              <a:effectLst/>
            </a:rPr>
            <a:t>групповые задания</a:t>
          </a:r>
          <a:endParaRPr lang="ru-RU" sz="2000" b="1" i="1" dirty="0">
            <a:solidFill>
              <a:srgbClr val="FFCC99"/>
            </a:solidFill>
            <a:effectLst/>
          </a:endParaRPr>
        </a:p>
      </dgm:t>
    </dgm:pt>
    <dgm:pt modelId="{38124316-E00E-4BAD-B99D-E10425B5048B}" type="parTrans" cxnId="{9DB44D73-2B76-419F-87D2-0BCA1C14026C}">
      <dgm:prSet/>
      <dgm:spPr/>
      <dgm:t>
        <a:bodyPr/>
        <a:lstStyle/>
        <a:p>
          <a:endParaRPr lang="ru-RU"/>
        </a:p>
      </dgm:t>
    </dgm:pt>
    <dgm:pt modelId="{3282A1DD-BA8F-4435-9414-2E3E7B55BC20}" type="sibTrans" cxnId="{9DB44D73-2B76-419F-87D2-0BCA1C14026C}">
      <dgm:prSet/>
      <dgm:spPr/>
      <dgm:t>
        <a:bodyPr/>
        <a:lstStyle/>
        <a:p>
          <a:endParaRPr lang="ru-RU"/>
        </a:p>
      </dgm:t>
    </dgm:pt>
    <dgm:pt modelId="{081C4BD6-606E-4200-BAA9-0085AE0CD2FE}">
      <dgm:prSet phldrT="[Текст]" custT="1"/>
      <dgm:spPr/>
      <dgm:t>
        <a:bodyPr/>
        <a:lstStyle/>
        <a:p>
          <a:r>
            <a:rPr lang="ru-RU" sz="2000" b="1" i="1" dirty="0" smtClean="0">
              <a:solidFill>
                <a:srgbClr val="FFCC99"/>
              </a:solidFill>
            </a:rPr>
            <a:t>чтение литературных произведений</a:t>
          </a:r>
          <a:endParaRPr lang="ru-RU" sz="2000" b="1" i="1" dirty="0">
            <a:solidFill>
              <a:srgbClr val="FFCC99"/>
            </a:solidFill>
          </a:endParaRPr>
        </a:p>
      </dgm:t>
    </dgm:pt>
    <dgm:pt modelId="{FEE307F1-9CC2-4720-A9D8-C23773A86DA8}" type="parTrans" cxnId="{5954F027-72F8-4EE4-888B-395FD317BDFF}">
      <dgm:prSet/>
      <dgm:spPr/>
      <dgm:t>
        <a:bodyPr/>
        <a:lstStyle/>
        <a:p>
          <a:endParaRPr lang="ru-RU"/>
        </a:p>
      </dgm:t>
    </dgm:pt>
    <dgm:pt modelId="{A8A023A9-9481-49FA-A9ED-64A606294C5B}" type="sibTrans" cxnId="{5954F027-72F8-4EE4-888B-395FD317BDFF}">
      <dgm:prSet/>
      <dgm:spPr/>
      <dgm:t>
        <a:bodyPr/>
        <a:lstStyle/>
        <a:p>
          <a:endParaRPr lang="ru-RU"/>
        </a:p>
      </dgm:t>
    </dgm:pt>
    <dgm:pt modelId="{49DFF1A1-E36D-4941-BEAF-6A8019B7175F}">
      <dgm:prSet phldrT="[Текст]" custT="1"/>
      <dgm:spPr/>
      <dgm:t>
        <a:bodyPr/>
        <a:lstStyle/>
        <a:p>
          <a:r>
            <a:rPr lang="ru-RU" sz="2000" b="1" i="1" dirty="0" smtClean="0">
              <a:solidFill>
                <a:srgbClr val="FFCC99"/>
              </a:solidFill>
            </a:rPr>
            <a:t>посещение храмов, памятных мест, православные праздники</a:t>
          </a:r>
          <a:endParaRPr lang="ru-RU" sz="2000" b="1" i="1" dirty="0">
            <a:solidFill>
              <a:srgbClr val="FFCC99"/>
            </a:solidFill>
          </a:endParaRPr>
        </a:p>
      </dgm:t>
    </dgm:pt>
    <dgm:pt modelId="{02B95321-0BB4-45EF-9F4C-0D6B2DEE09CA}" type="parTrans" cxnId="{0A03DE8A-ACB9-49FF-B8D1-DD8089814E54}">
      <dgm:prSet/>
      <dgm:spPr/>
      <dgm:t>
        <a:bodyPr/>
        <a:lstStyle/>
        <a:p>
          <a:endParaRPr lang="ru-RU"/>
        </a:p>
      </dgm:t>
    </dgm:pt>
    <dgm:pt modelId="{A701A84A-A960-424E-BF7F-079F2C089A6C}" type="sibTrans" cxnId="{0A03DE8A-ACB9-49FF-B8D1-DD8089814E54}">
      <dgm:prSet/>
      <dgm:spPr/>
      <dgm:t>
        <a:bodyPr/>
        <a:lstStyle/>
        <a:p>
          <a:endParaRPr lang="ru-RU"/>
        </a:p>
      </dgm:t>
    </dgm:pt>
    <dgm:pt modelId="{432CB74F-20CB-42EE-A5AC-01D1BDC7BEBF}">
      <dgm:prSet phldrT="[Текст]" custT="1"/>
      <dgm:spPr/>
      <dgm:t>
        <a:bodyPr/>
        <a:lstStyle/>
        <a:p>
          <a:r>
            <a:rPr lang="ru-RU" sz="2000" b="1" i="1" dirty="0" smtClean="0">
              <a:solidFill>
                <a:srgbClr val="FFCC99"/>
              </a:solidFill>
            </a:rPr>
            <a:t>сочинения, сообщения</a:t>
          </a:r>
          <a:endParaRPr lang="ru-RU" sz="2000" b="1" i="1" dirty="0">
            <a:solidFill>
              <a:srgbClr val="FFCC99"/>
            </a:solidFill>
          </a:endParaRPr>
        </a:p>
      </dgm:t>
    </dgm:pt>
    <dgm:pt modelId="{D07D9F96-FBD3-45D4-A94B-C8850921DB3E}" type="parTrans" cxnId="{35B14D48-E914-436B-AF24-8DC4082DF76F}">
      <dgm:prSet/>
      <dgm:spPr/>
      <dgm:t>
        <a:bodyPr/>
        <a:lstStyle/>
        <a:p>
          <a:endParaRPr lang="ru-RU"/>
        </a:p>
      </dgm:t>
    </dgm:pt>
    <dgm:pt modelId="{EC5F21B2-B47E-43EA-95CE-1905FF955FFB}" type="sibTrans" cxnId="{35B14D48-E914-436B-AF24-8DC4082DF76F}">
      <dgm:prSet/>
      <dgm:spPr/>
      <dgm:t>
        <a:bodyPr/>
        <a:lstStyle/>
        <a:p>
          <a:endParaRPr lang="ru-RU"/>
        </a:p>
      </dgm:t>
    </dgm:pt>
    <dgm:pt modelId="{DFB75742-0F5F-4EA1-96C5-B42551C49278}" type="pres">
      <dgm:prSet presAssocID="{6003A6AB-5391-408C-B308-8FD94E38C5EC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4DE96147-B0DE-44D6-ADEF-4BCA69DFD5E7}" type="pres">
      <dgm:prSet presAssocID="{849B8C74-F001-4013-BADE-F81EED2A88C1}" presName="compNode" presStyleCnt="0"/>
      <dgm:spPr/>
    </dgm:pt>
    <dgm:pt modelId="{614D7BC1-6415-41C1-80F7-BFD34E068ED2}" type="pres">
      <dgm:prSet presAssocID="{849B8C74-F001-4013-BADE-F81EED2A88C1}" presName="dummyConnPt" presStyleCnt="0"/>
      <dgm:spPr/>
    </dgm:pt>
    <dgm:pt modelId="{80A0FB4C-3AB2-46D5-B4A8-DCCBE306ABAE}" type="pres">
      <dgm:prSet presAssocID="{849B8C74-F001-4013-BADE-F81EED2A88C1}" presName="node" presStyleLbl="node1" presStyleIdx="0" presStyleCnt="9" custScaleX="129658" custScaleY="123322" custLinFactNeighborX="-8774" custLinFactNeighborY="-386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787C3-9FE3-433B-9251-27359CA1B87A}" type="pres">
      <dgm:prSet presAssocID="{1584EC5C-8F93-4EB4-9318-8EDAB8C3D393}" presName="sibTrans" presStyleLbl="bgSibTrans2D1" presStyleIdx="0" presStyleCnt="8"/>
      <dgm:spPr/>
      <dgm:t>
        <a:bodyPr/>
        <a:lstStyle/>
        <a:p>
          <a:endParaRPr lang="ru-RU"/>
        </a:p>
      </dgm:t>
    </dgm:pt>
    <dgm:pt modelId="{69E6EB74-BDAB-4142-ADB9-9168BE72C3C6}" type="pres">
      <dgm:prSet presAssocID="{F907DB18-06C4-4124-A5C7-F40A0859EA4F}" presName="compNode" presStyleCnt="0"/>
      <dgm:spPr/>
    </dgm:pt>
    <dgm:pt modelId="{57D3CAF4-3A0F-4A5F-BFD7-842889F14CFF}" type="pres">
      <dgm:prSet presAssocID="{F907DB18-06C4-4124-A5C7-F40A0859EA4F}" presName="dummyConnPt" presStyleCnt="0"/>
      <dgm:spPr/>
    </dgm:pt>
    <dgm:pt modelId="{11F4554E-0777-466E-845D-C804E71F419B}" type="pres">
      <dgm:prSet presAssocID="{F907DB18-06C4-4124-A5C7-F40A0859EA4F}" presName="node" presStyleLbl="node1" presStyleIdx="1" presStyleCnt="9" custScaleX="121427" custScaleY="99431" custLinFactNeighborX="-184" custLinFactNeighborY="-83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EBE6C7-6A84-4AC0-85CA-76BA6F088862}" type="pres">
      <dgm:prSet presAssocID="{423FEF50-5A38-4A4B-9B0D-0163D31E9C5C}" presName="sibTrans" presStyleLbl="bgSibTrans2D1" presStyleIdx="1" presStyleCnt="8"/>
      <dgm:spPr/>
      <dgm:t>
        <a:bodyPr/>
        <a:lstStyle/>
        <a:p>
          <a:endParaRPr lang="ru-RU"/>
        </a:p>
      </dgm:t>
    </dgm:pt>
    <dgm:pt modelId="{3690B611-1071-427F-BEA1-6E4B6D05EEC1}" type="pres">
      <dgm:prSet presAssocID="{FC9C3341-EB8D-4F54-BA08-D275FC87D66C}" presName="compNode" presStyleCnt="0"/>
      <dgm:spPr/>
    </dgm:pt>
    <dgm:pt modelId="{DD6CFE50-FEA3-455E-B237-F368AFB04DBB}" type="pres">
      <dgm:prSet presAssocID="{FC9C3341-EB8D-4F54-BA08-D275FC87D66C}" presName="dummyConnPt" presStyleCnt="0"/>
      <dgm:spPr/>
    </dgm:pt>
    <dgm:pt modelId="{8D6B7343-6CC2-48AE-BC92-5B537152E84F}" type="pres">
      <dgm:prSet presAssocID="{FC9C3341-EB8D-4F54-BA08-D275FC87D66C}" presName="node" presStyleLbl="node1" presStyleIdx="2" presStyleCnt="9" custScaleX="119999" custScaleY="83451" custLinFactNeighborX="-898" custLinFactNeighborY="62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30A975-A8E9-45ED-ABD4-AD322428B963}" type="pres">
      <dgm:prSet presAssocID="{18E72B1A-BEC8-400B-970B-B07368FE9BF7}" presName="sibTrans" presStyleLbl="bgSibTrans2D1" presStyleIdx="2" presStyleCnt="8" custLinFactY="15155" custLinFactNeighborX="783" custLinFactNeighborY="100000"/>
      <dgm:spPr/>
      <dgm:t>
        <a:bodyPr/>
        <a:lstStyle/>
        <a:p>
          <a:endParaRPr lang="ru-RU"/>
        </a:p>
      </dgm:t>
    </dgm:pt>
    <dgm:pt modelId="{68F3C81D-89CE-4BE8-9A62-21C65A6E834C}" type="pres">
      <dgm:prSet presAssocID="{848C089B-B89B-4E30-8C86-B57D6A342749}" presName="compNode" presStyleCnt="0"/>
      <dgm:spPr/>
    </dgm:pt>
    <dgm:pt modelId="{C9F942F8-DA42-49B1-B1C5-2231167C15C3}" type="pres">
      <dgm:prSet presAssocID="{848C089B-B89B-4E30-8C86-B57D6A342749}" presName="dummyConnPt" presStyleCnt="0"/>
      <dgm:spPr/>
    </dgm:pt>
    <dgm:pt modelId="{3F342275-66D5-40EE-88CB-08D220332BC3}" type="pres">
      <dgm:prSet presAssocID="{848C089B-B89B-4E30-8C86-B57D6A342749}" presName="node" presStyleLbl="node1" presStyleIdx="3" presStyleCnt="9" custScaleX="157639" custScaleY="135411" custLinFactNeighborX="-1602" custLinFactNeighborY="264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B48C66-6B82-4EEF-9BD0-160AF7FD24F1}" type="pres">
      <dgm:prSet presAssocID="{B31BD591-4BF5-4A6A-B990-520BAAF11C0A}" presName="sibTrans" presStyleLbl="bgSibTrans2D1" presStyleIdx="3" presStyleCnt="8" custLinFactNeighborX="15196" custLinFactNeighborY="-2342"/>
      <dgm:spPr/>
      <dgm:t>
        <a:bodyPr/>
        <a:lstStyle/>
        <a:p>
          <a:endParaRPr lang="ru-RU"/>
        </a:p>
      </dgm:t>
    </dgm:pt>
    <dgm:pt modelId="{22A012D9-E7BB-43A4-9788-66E000790EED}" type="pres">
      <dgm:prSet presAssocID="{0092F18E-1914-45F2-AA67-8A047CDA5443}" presName="compNode" presStyleCnt="0"/>
      <dgm:spPr/>
    </dgm:pt>
    <dgm:pt modelId="{29A3B58F-D7FA-43B1-98C8-7D2BFC01E90E}" type="pres">
      <dgm:prSet presAssocID="{0092F18E-1914-45F2-AA67-8A047CDA5443}" presName="dummyConnPt" presStyleCnt="0"/>
      <dgm:spPr/>
    </dgm:pt>
    <dgm:pt modelId="{10A72C1B-EFE1-490C-9888-0A1F43FCB9ED}" type="pres">
      <dgm:prSet presAssocID="{0092F18E-1914-45F2-AA67-8A047CDA5443}" presName="node" presStyleLbl="node1" presStyleIdx="4" presStyleCnt="9" custScaleX="224555" custScaleY="1065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1422A2-5D31-4347-81A4-D8CA869C2742}" type="pres">
      <dgm:prSet presAssocID="{3141E7F7-F6EF-42EC-8EFE-0D7143CE12A7}" presName="sibTrans" presStyleLbl="bgSibTrans2D1" presStyleIdx="4" presStyleCnt="8" custAng="405271" custLinFactNeighborX="22829" custLinFactNeighborY="-63939"/>
      <dgm:spPr/>
      <dgm:t>
        <a:bodyPr/>
        <a:lstStyle/>
        <a:p>
          <a:endParaRPr lang="ru-RU"/>
        </a:p>
      </dgm:t>
    </dgm:pt>
    <dgm:pt modelId="{98E81B3A-E511-46C7-934D-67B5962B8349}" type="pres">
      <dgm:prSet presAssocID="{EFCDE60E-C432-4745-A85A-2DA8014891BA}" presName="compNode" presStyleCnt="0"/>
      <dgm:spPr/>
    </dgm:pt>
    <dgm:pt modelId="{3424CA60-671D-41F1-A41D-9A4D641E3827}" type="pres">
      <dgm:prSet presAssocID="{EFCDE60E-C432-4745-A85A-2DA8014891BA}" presName="dummyConnPt" presStyleCnt="0"/>
      <dgm:spPr/>
    </dgm:pt>
    <dgm:pt modelId="{84925996-8410-4480-B360-0E3651D47CF2}" type="pres">
      <dgm:prSet presAssocID="{EFCDE60E-C432-4745-A85A-2DA8014891BA}" presName="node" presStyleLbl="node1" presStyleIdx="5" presStyleCnt="9" custScaleX="136965" custScaleY="110714" custLinFactNeighborX="-6088" custLinFactNeighborY="-93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552B7F-4A99-4FE1-A452-875C7CC5FFB1}" type="pres">
      <dgm:prSet presAssocID="{3282A1DD-BA8F-4435-9414-2E3E7B55BC20}" presName="sibTrans" presStyleLbl="bgSibTrans2D1" presStyleIdx="5" presStyleCnt="8"/>
      <dgm:spPr/>
      <dgm:t>
        <a:bodyPr/>
        <a:lstStyle/>
        <a:p>
          <a:endParaRPr lang="ru-RU"/>
        </a:p>
      </dgm:t>
    </dgm:pt>
    <dgm:pt modelId="{4F6526F7-8B2A-4BD1-B9CE-D06A25BBF8CB}" type="pres">
      <dgm:prSet presAssocID="{081C4BD6-606E-4200-BAA9-0085AE0CD2FE}" presName="compNode" presStyleCnt="0"/>
      <dgm:spPr/>
    </dgm:pt>
    <dgm:pt modelId="{08F5410C-A254-44D0-8B46-5AC50ACCA110}" type="pres">
      <dgm:prSet presAssocID="{081C4BD6-606E-4200-BAA9-0085AE0CD2FE}" presName="dummyConnPt" presStyleCnt="0"/>
      <dgm:spPr/>
    </dgm:pt>
    <dgm:pt modelId="{5D573DC8-281C-4B66-95E2-09E03F6BD69D}" type="pres">
      <dgm:prSet presAssocID="{081C4BD6-606E-4200-BAA9-0085AE0CD2FE}" presName="node" presStyleLbl="node1" presStyleIdx="6" presStyleCnt="9" custScaleX="190504" custScaleY="135925" custLinFactNeighborX="-19240" custLinFactNeighborY="-133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52876F-711E-4CE0-AD29-4E0C49B4290F}" type="pres">
      <dgm:prSet presAssocID="{A8A023A9-9481-49FA-A9ED-64A606294C5B}" presName="sibTrans" presStyleLbl="bgSibTrans2D1" presStyleIdx="6" presStyleCnt="8" custAng="537603" custLinFactNeighborX="14048" custLinFactNeighborY="21917"/>
      <dgm:spPr/>
      <dgm:t>
        <a:bodyPr/>
        <a:lstStyle/>
        <a:p>
          <a:endParaRPr lang="ru-RU"/>
        </a:p>
      </dgm:t>
    </dgm:pt>
    <dgm:pt modelId="{DA6A813C-2E10-4061-9312-95D774D718C9}" type="pres">
      <dgm:prSet presAssocID="{49DFF1A1-E36D-4941-BEAF-6A8019B7175F}" presName="compNode" presStyleCnt="0"/>
      <dgm:spPr/>
    </dgm:pt>
    <dgm:pt modelId="{8BBB56CA-1875-485D-81C8-07CD2366CE91}" type="pres">
      <dgm:prSet presAssocID="{49DFF1A1-E36D-4941-BEAF-6A8019B7175F}" presName="dummyConnPt" presStyleCnt="0"/>
      <dgm:spPr/>
    </dgm:pt>
    <dgm:pt modelId="{E9BE9942-60CC-48AA-AD29-55F4A93285EE}" type="pres">
      <dgm:prSet presAssocID="{49DFF1A1-E36D-4941-BEAF-6A8019B7175F}" presName="node" presStyleLbl="node1" presStyleIdx="7" presStyleCnt="9" custScaleX="236198" custScaleY="1732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C4B23F-B119-4918-BC86-C35FA91EF39C}" type="pres">
      <dgm:prSet presAssocID="{A701A84A-A960-424E-BF7F-079F2C089A6C}" presName="sibTrans" presStyleLbl="bgSibTrans2D1" presStyleIdx="7" presStyleCnt="8" custAng="21165265" custLinFactNeighborX="12308" custLinFactNeighborY="-52537"/>
      <dgm:spPr/>
      <dgm:t>
        <a:bodyPr/>
        <a:lstStyle/>
        <a:p>
          <a:endParaRPr lang="ru-RU"/>
        </a:p>
      </dgm:t>
    </dgm:pt>
    <dgm:pt modelId="{A22E4237-8B45-4971-AABF-72DEDCD30433}" type="pres">
      <dgm:prSet presAssocID="{432CB74F-20CB-42EE-A5AC-01D1BDC7BEBF}" presName="compNode" presStyleCnt="0"/>
      <dgm:spPr/>
    </dgm:pt>
    <dgm:pt modelId="{4AC0852C-AE73-4ABB-AC4D-EF8D0BD8D3F0}" type="pres">
      <dgm:prSet presAssocID="{432CB74F-20CB-42EE-A5AC-01D1BDC7BEBF}" presName="dummyConnPt" presStyleCnt="0"/>
      <dgm:spPr/>
    </dgm:pt>
    <dgm:pt modelId="{DE4E1A2D-83A6-4AA1-B304-44D8267F6490}" type="pres">
      <dgm:prSet presAssocID="{432CB74F-20CB-42EE-A5AC-01D1BDC7BEBF}" presName="node" presStyleLbl="node1" presStyleIdx="8" presStyleCnt="9" custScaleX="149682" custScaleY="99039" custLinFactNeighborX="-13513" custLinFactNeighborY="170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572FC8-88E5-4023-AB05-3C1BADC38C1E}" type="presOf" srcId="{3282A1DD-BA8F-4435-9414-2E3E7B55BC20}" destId="{44552B7F-4A99-4FE1-A452-875C7CC5FFB1}" srcOrd="0" destOrd="0" presId="urn:microsoft.com/office/officeart/2005/8/layout/bProcess4"/>
    <dgm:cxn modelId="{4BB7C4EB-EE86-4E94-9D09-540A7F6C8586}" type="presOf" srcId="{EFCDE60E-C432-4745-A85A-2DA8014891BA}" destId="{84925996-8410-4480-B360-0E3651D47CF2}" srcOrd="0" destOrd="0" presId="urn:microsoft.com/office/officeart/2005/8/layout/bProcess4"/>
    <dgm:cxn modelId="{9DB44D73-2B76-419F-87D2-0BCA1C14026C}" srcId="{6003A6AB-5391-408C-B308-8FD94E38C5EC}" destId="{EFCDE60E-C432-4745-A85A-2DA8014891BA}" srcOrd="5" destOrd="0" parTransId="{38124316-E00E-4BAD-B99D-E10425B5048B}" sibTransId="{3282A1DD-BA8F-4435-9414-2E3E7B55BC20}"/>
    <dgm:cxn modelId="{5954F027-72F8-4EE4-888B-395FD317BDFF}" srcId="{6003A6AB-5391-408C-B308-8FD94E38C5EC}" destId="{081C4BD6-606E-4200-BAA9-0085AE0CD2FE}" srcOrd="6" destOrd="0" parTransId="{FEE307F1-9CC2-4720-A9D8-C23773A86DA8}" sibTransId="{A8A023A9-9481-49FA-A9ED-64A606294C5B}"/>
    <dgm:cxn modelId="{4B049D30-5BA7-4B41-85A6-CB669C1BD610}" type="presOf" srcId="{0092F18E-1914-45F2-AA67-8A047CDA5443}" destId="{10A72C1B-EFE1-490C-9888-0A1F43FCB9ED}" srcOrd="0" destOrd="0" presId="urn:microsoft.com/office/officeart/2005/8/layout/bProcess4"/>
    <dgm:cxn modelId="{B9E6F239-2005-4039-BDE6-2B36C90D9653}" srcId="{6003A6AB-5391-408C-B308-8FD94E38C5EC}" destId="{FC9C3341-EB8D-4F54-BA08-D275FC87D66C}" srcOrd="2" destOrd="0" parTransId="{2145B308-AE51-47C5-8A94-05A7595CEEFE}" sibTransId="{18E72B1A-BEC8-400B-970B-B07368FE9BF7}"/>
    <dgm:cxn modelId="{B17FC89E-267B-4344-851D-E85C481C01E8}" type="presOf" srcId="{423FEF50-5A38-4A4B-9B0D-0163D31E9C5C}" destId="{42EBE6C7-6A84-4AC0-85CA-76BA6F088862}" srcOrd="0" destOrd="0" presId="urn:microsoft.com/office/officeart/2005/8/layout/bProcess4"/>
    <dgm:cxn modelId="{8AEEEDD6-7F7E-4157-8C9F-6B69D061E6F9}" type="presOf" srcId="{849B8C74-F001-4013-BADE-F81EED2A88C1}" destId="{80A0FB4C-3AB2-46D5-B4A8-DCCBE306ABAE}" srcOrd="0" destOrd="0" presId="urn:microsoft.com/office/officeart/2005/8/layout/bProcess4"/>
    <dgm:cxn modelId="{89599991-C385-4A80-91CD-33273A9B4D92}" type="presOf" srcId="{6003A6AB-5391-408C-B308-8FD94E38C5EC}" destId="{DFB75742-0F5F-4EA1-96C5-B42551C49278}" srcOrd="0" destOrd="0" presId="urn:microsoft.com/office/officeart/2005/8/layout/bProcess4"/>
    <dgm:cxn modelId="{41A5CF8A-E59F-4A4E-9637-353F102AC8AB}" type="presOf" srcId="{A701A84A-A960-424E-BF7F-079F2C089A6C}" destId="{95C4B23F-B119-4918-BC86-C35FA91EF39C}" srcOrd="0" destOrd="0" presId="urn:microsoft.com/office/officeart/2005/8/layout/bProcess4"/>
    <dgm:cxn modelId="{35B14D48-E914-436B-AF24-8DC4082DF76F}" srcId="{6003A6AB-5391-408C-B308-8FD94E38C5EC}" destId="{432CB74F-20CB-42EE-A5AC-01D1BDC7BEBF}" srcOrd="8" destOrd="0" parTransId="{D07D9F96-FBD3-45D4-A94B-C8850921DB3E}" sibTransId="{EC5F21B2-B47E-43EA-95CE-1905FF955FFB}"/>
    <dgm:cxn modelId="{D3CE77A4-249D-4D7A-9903-443F0E67BBA7}" srcId="{6003A6AB-5391-408C-B308-8FD94E38C5EC}" destId="{849B8C74-F001-4013-BADE-F81EED2A88C1}" srcOrd="0" destOrd="0" parTransId="{ED477A97-E21A-4880-A254-6787FB797212}" sibTransId="{1584EC5C-8F93-4EB4-9318-8EDAB8C3D393}"/>
    <dgm:cxn modelId="{585EF366-0EAB-4BFF-B730-5C5DC64BA1D3}" srcId="{6003A6AB-5391-408C-B308-8FD94E38C5EC}" destId="{848C089B-B89B-4E30-8C86-B57D6A342749}" srcOrd="3" destOrd="0" parTransId="{CD09EC2D-04AB-498F-9FE4-7A7760700439}" sibTransId="{B31BD591-4BF5-4A6A-B990-520BAAF11C0A}"/>
    <dgm:cxn modelId="{AB6BB9E9-44D8-4868-ABD9-E914A0A8DA0B}" type="presOf" srcId="{848C089B-B89B-4E30-8C86-B57D6A342749}" destId="{3F342275-66D5-40EE-88CB-08D220332BC3}" srcOrd="0" destOrd="0" presId="urn:microsoft.com/office/officeart/2005/8/layout/bProcess4"/>
    <dgm:cxn modelId="{5C7DFBDE-FD20-4068-8F0E-43BBAB2BC841}" srcId="{6003A6AB-5391-408C-B308-8FD94E38C5EC}" destId="{F907DB18-06C4-4124-A5C7-F40A0859EA4F}" srcOrd="1" destOrd="0" parTransId="{7F6E8613-8401-45A2-838B-20260A8A3EBC}" sibTransId="{423FEF50-5A38-4A4B-9B0D-0163D31E9C5C}"/>
    <dgm:cxn modelId="{E34A193E-BEAB-4896-922B-D1B4BC8321FB}" type="presOf" srcId="{A8A023A9-9481-49FA-A9ED-64A606294C5B}" destId="{4152876F-711E-4CE0-AD29-4E0C49B4290F}" srcOrd="0" destOrd="0" presId="urn:microsoft.com/office/officeart/2005/8/layout/bProcess4"/>
    <dgm:cxn modelId="{23F292EE-0C04-4092-ADC9-69DE82D84B2D}" type="presOf" srcId="{F907DB18-06C4-4124-A5C7-F40A0859EA4F}" destId="{11F4554E-0777-466E-845D-C804E71F419B}" srcOrd="0" destOrd="0" presId="urn:microsoft.com/office/officeart/2005/8/layout/bProcess4"/>
    <dgm:cxn modelId="{FD9309E9-C5BF-4F31-ACED-4EC4D26AFF2B}" type="presOf" srcId="{432CB74F-20CB-42EE-A5AC-01D1BDC7BEBF}" destId="{DE4E1A2D-83A6-4AA1-B304-44D8267F6490}" srcOrd="0" destOrd="0" presId="urn:microsoft.com/office/officeart/2005/8/layout/bProcess4"/>
    <dgm:cxn modelId="{0A03DE8A-ACB9-49FF-B8D1-DD8089814E54}" srcId="{6003A6AB-5391-408C-B308-8FD94E38C5EC}" destId="{49DFF1A1-E36D-4941-BEAF-6A8019B7175F}" srcOrd="7" destOrd="0" parTransId="{02B95321-0BB4-45EF-9F4C-0D6B2DEE09CA}" sibTransId="{A701A84A-A960-424E-BF7F-079F2C089A6C}"/>
    <dgm:cxn modelId="{451F672E-669D-41FD-8865-53D49CAE525F}" type="presOf" srcId="{FC9C3341-EB8D-4F54-BA08-D275FC87D66C}" destId="{8D6B7343-6CC2-48AE-BC92-5B537152E84F}" srcOrd="0" destOrd="0" presId="urn:microsoft.com/office/officeart/2005/8/layout/bProcess4"/>
    <dgm:cxn modelId="{76960BA5-C5E1-4341-A466-94433AB491DB}" type="presOf" srcId="{18E72B1A-BEC8-400B-970B-B07368FE9BF7}" destId="{5630A975-A8E9-45ED-ABD4-AD322428B963}" srcOrd="0" destOrd="0" presId="urn:microsoft.com/office/officeart/2005/8/layout/bProcess4"/>
    <dgm:cxn modelId="{7180ED69-F127-4FC7-B707-005E98391975}" type="presOf" srcId="{49DFF1A1-E36D-4941-BEAF-6A8019B7175F}" destId="{E9BE9942-60CC-48AA-AD29-55F4A93285EE}" srcOrd="0" destOrd="0" presId="urn:microsoft.com/office/officeart/2005/8/layout/bProcess4"/>
    <dgm:cxn modelId="{6B04E4DB-08DA-4DA3-A5AE-0F2E228CFCD6}" type="presOf" srcId="{1584EC5C-8F93-4EB4-9318-8EDAB8C3D393}" destId="{ECB787C3-9FE3-433B-9251-27359CA1B87A}" srcOrd="0" destOrd="0" presId="urn:microsoft.com/office/officeart/2005/8/layout/bProcess4"/>
    <dgm:cxn modelId="{D920AF0B-95C2-4064-ACAB-6A78083EE2F4}" type="presOf" srcId="{3141E7F7-F6EF-42EC-8EFE-0D7143CE12A7}" destId="{4A1422A2-5D31-4347-81A4-D8CA869C2742}" srcOrd="0" destOrd="0" presId="urn:microsoft.com/office/officeart/2005/8/layout/bProcess4"/>
    <dgm:cxn modelId="{51D25BBC-DE78-4E8C-92C4-6FF44CBE0A93}" type="presOf" srcId="{081C4BD6-606E-4200-BAA9-0085AE0CD2FE}" destId="{5D573DC8-281C-4B66-95E2-09E03F6BD69D}" srcOrd="0" destOrd="0" presId="urn:microsoft.com/office/officeart/2005/8/layout/bProcess4"/>
    <dgm:cxn modelId="{97E40A37-BD0A-4C07-BB85-336698202001}" type="presOf" srcId="{B31BD591-4BF5-4A6A-B990-520BAAF11C0A}" destId="{A6B48C66-6B82-4EEF-9BD0-160AF7FD24F1}" srcOrd="0" destOrd="0" presId="urn:microsoft.com/office/officeart/2005/8/layout/bProcess4"/>
    <dgm:cxn modelId="{AFC4C98F-9D11-4332-A478-99469900E91B}" srcId="{6003A6AB-5391-408C-B308-8FD94E38C5EC}" destId="{0092F18E-1914-45F2-AA67-8A047CDA5443}" srcOrd="4" destOrd="0" parTransId="{A493466A-A0E1-4175-AC80-74142441032E}" sibTransId="{3141E7F7-F6EF-42EC-8EFE-0D7143CE12A7}"/>
    <dgm:cxn modelId="{E0A3FB97-8EC7-4935-BD89-193B2236FE14}" type="presParOf" srcId="{DFB75742-0F5F-4EA1-96C5-B42551C49278}" destId="{4DE96147-B0DE-44D6-ADEF-4BCA69DFD5E7}" srcOrd="0" destOrd="0" presId="urn:microsoft.com/office/officeart/2005/8/layout/bProcess4"/>
    <dgm:cxn modelId="{24216301-B672-4C85-9E92-E75DBD8896EA}" type="presParOf" srcId="{4DE96147-B0DE-44D6-ADEF-4BCA69DFD5E7}" destId="{614D7BC1-6415-41C1-80F7-BFD34E068ED2}" srcOrd="0" destOrd="0" presId="urn:microsoft.com/office/officeart/2005/8/layout/bProcess4"/>
    <dgm:cxn modelId="{6667BC8A-CE88-4030-94E4-97E481AFB6BD}" type="presParOf" srcId="{4DE96147-B0DE-44D6-ADEF-4BCA69DFD5E7}" destId="{80A0FB4C-3AB2-46D5-B4A8-DCCBE306ABAE}" srcOrd="1" destOrd="0" presId="urn:microsoft.com/office/officeart/2005/8/layout/bProcess4"/>
    <dgm:cxn modelId="{EAEF2670-5F9B-42CA-9A83-3AE9D0F9CF5A}" type="presParOf" srcId="{DFB75742-0F5F-4EA1-96C5-B42551C49278}" destId="{ECB787C3-9FE3-433B-9251-27359CA1B87A}" srcOrd="1" destOrd="0" presId="urn:microsoft.com/office/officeart/2005/8/layout/bProcess4"/>
    <dgm:cxn modelId="{FBA58E25-B113-4875-BCD5-FCFC2F5AFEB2}" type="presParOf" srcId="{DFB75742-0F5F-4EA1-96C5-B42551C49278}" destId="{69E6EB74-BDAB-4142-ADB9-9168BE72C3C6}" srcOrd="2" destOrd="0" presId="urn:microsoft.com/office/officeart/2005/8/layout/bProcess4"/>
    <dgm:cxn modelId="{2E2894E9-1786-4F6C-85F8-8F5341F6AF1C}" type="presParOf" srcId="{69E6EB74-BDAB-4142-ADB9-9168BE72C3C6}" destId="{57D3CAF4-3A0F-4A5F-BFD7-842889F14CFF}" srcOrd="0" destOrd="0" presId="urn:microsoft.com/office/officeart/2005/8/layout/bProcess4"/>
    <dgm:cxn modelId="{E985BCEE-35D4-4AB1-B23A-7836DB19823E}" type="presParOf" srcId="{69E6EB74-BDAB-4142-ADB9-9168BE72C3C6}" destId="{11F4554E-0777-466E-845D-C804E71F419B}" srcOrd="1" destOrd="0" presId="urn:microsoft.com/office/officeart/2005/8/layout/bProcess4"/>
    <dgm:cxn modelId="{0E29C1B3-CFF4-4E48-B7EC-F6A7308FEA2D}" type="presParOf" srcId="{DFB75742-0F5F-4EA1-96C5-B42551C49278}" destId="{42EBE6C7-6A84-4AC0-85CA-76BA6F088862}" srcOrd="3" destOrd="0" presId="urn:microsoft.com/office/officeart/2005/8/layout/bProcess4"/>
    <dgm:cxn modelId="{CD76C7E8-4108-47F7-8F22-93CCE28E7CC3}" type="presParOf" srcId="{DFB75742-0F5F-4EA1-96C5-B42551C49278}" destId="{3690B611-1071-427F-BEA1-6E4B6D05EEC1}" srcOrd="4" destOrd="0" presId="urn:microsoft.com/office/officeart/2005/8/layout/bProcess4"/>
    <dgm:cxn modelId="{B75E1772-954E-4618-88D8-346D9586A3FF}" type="presParOf" srcId="{3690B611-1071-427F-BEA1-6E4B6D05EEC1}" destId="{DD6CFE50-FEA3-455E-B237-F368AFB04DBB}" srcOrd="0" destOrd="0" presId="urn:microsoft.com/office/officeart/2005/8/layout/bProcess4"/>
    <dgm:cxn modelId="{4AE93099-4B7F-48DD-8A2C-548879AE2925}" type="presParOf" srcId="{3690B611-1071-427F-BEA1-6E4B6D05EEC1}" destId="{8D6B7343-6CC2-48AE-BC92-5B537152E84F}" srcOrd="1" destOrd="0" presId="urn:microsoft.com/office/officeart/2005/8/layout/bProcess4"/>
    <dgm:cxn modelId="{952F7AF6-C6E4-4C97-8CFB-21A07271D4BA}" type="presParOf" srcId="{DFB75742-0F5F-4EA1-96C5-B42551C49278}" destId="{5630A975-A8E9-45ED-ABD4-AD322428B963}" srcOrd="5" destOrd="0" presId="urn:microsoft.com/office/officeart/2005/8/layout/bProcess4"/>
    <dgm:cxn modelId="{4B9A9C0C-7F6C-4E18-925F-DC6C037FB6CF}" type="presParOf" srcId="{DFB75742-0F5F-4EA1-96C5-B42551C49278}" destId="{68F3C81D-89CE-4BE8-9A62-21C65A6E834C}" srcOrd="6" destOrd="0" presId="urn:microsoft.com/office/officeart/2005/8/layout/bProcess4"/>
    <dgm:cxn modelId="{D6020003-7AF1-4695-AA35-231C772060E9}" type="presParOf" srcId="{68F3C81D-89CE-4BE8-9A62-21C65A6E834C}" destId="{C9F942F8-DA42-49B1-B1C5-2231167C15C3}" srcOrd="0" destOrd="0" presId="urn:microsoft.com/office/officeart/2005/8/layout/bProcess4"/>
    <dgm:cxn modelId="{029E0284-6723-4AF9-BE27-18564DBAC088}" type="presParOf" srcId="{68F3C81D-89CE-4BE8-9A62-21C65A6E834C}" destId="{3F342275-66D5-40EE-88CB-08D220332BC3}" srcOrd="1" destOrd="0" presId="urn:microsoft.com/office/officeart/2005/8/layout/bProcess4"/>
    <dgm:cxn modelId="{DDB6285B-C792-4B29-A04A-405E96CA6874}" type="presParOf" srcId="{DFB75742-0F5F-4EA1-96C5-B42551C49278}" destId="{A6B48C66-6B82-4EEF-9BD0-160AF7FD24F1}" srcOrd="7" destOrd="0" presId="urn:microsoft.com/office/officeart/2005/8/layout/bProcess4"/>
    <dgm:cxn modelId="{912880C8-B2CB-43FE-872A-59F07C198916}" type="presParOf" srcId="{DFB75742-0F5F-4EA1-96C5-B42551C49278}" destId="{22A012D9-E7BB-43A4-9788-66E000790EED}" srcOrd="8" destOrd="0" presId="urn:microsoft.com/office/officeart/2005/8/layout/bProcess4"/>
    <dgm:cxn modelId="{715C2FF5-A6C4-436B-A735-084D4E9B1A5C}" type="presParOf" srcId="{22A012D9-E7BB-43A4-9788-66E000790EED}" destId="{29A3B58F-D7FA-43B1-98C8-7D2BFC01E90E}" srcOrd="0" destOrd="0" presId="urn:microsoft.com/office/officeart/2005/8/layout/bProcess4"/>
    <dgm:cxn modelId="{107E6F86-C797-4E91-8A65-E54382F8EBDF}" type="presParOf" srcId="{22A012D9-E7BB-43A4-9788-66E000790EED}" destId="{10A72C1B-EFE1-490C-9888-0A1F43FCB9ED}" srcOrd="1" destOrd="0" presId="urn:microsoft.com/office/officeart/2005/8/layout/bProcess4"/>
    <dgm:cxn modelId="{47F12896-2632-4EB4-A60F-38B0260C4A0D}" type="presParOf" srcId="{DFB75742-0F5F-4EA1-96C5-B42551C49278}" destId="{4A1422A2-5D31-4347-81A4-D8CA869C2742}" srcOrd="9" destOrd="0" presId="urn:microsoft.com/office/officeart/2005/8/layout/bProcess4"/>
    <dgm:cxn modelId="{945284EA-6145-4C73-8E06-02CFFD88F656}" type="presParOf" srcId="{DFB75742-0F5F-4EA1-96C5-B42551C49278}" destId="{98E81B3A-E511-46C7-934D-67B5962B8349}" srcOrd="10" destOrd="0" presId="urn:microsoft.com/office/officeart/2005/8/layout/bProcess4"/>
    <dgm:cxn modelId="{C5CEF533-4A98-49E5-985F-939586555619}" type="presParOf" srcId="{98E81B3A-E511-46C7-934D-67B5962B8349}" destId="{3424CA60-671D-41F1-A41D-9A4D641E3827}" srcOrd="0" destOrd="0" presId="urn:microsoft.com/office/officeart/2005/8/layout/bProcess4"/>
    <dgm:cxn modelId="{8D405A23-7DBA-4858-969C-9E7F7D1315A8}" type="presParOf" srcId="{98E81B3A-E511-46C7-934D-67B5962B8349}" destId="{84925996-8410-4480-B360-0E3651D47CF2}" srcOrd="1" destOrd="0" presId="urn:microsoft.com/office/officeart/2005/8/layout/bProcess4"/>
    <dgm:cxn modelId="{CF0FC4C8-8237-45CD-8E2F-BEFC0DC3B750}" type="presParOf" srcId="{DFB75742-0F5F-4EA1-96C5-B42551C49278}" destId="{44552B7F-4A99-4FE1-A452-875C7CC5FFB1}" srcOrd="11" destOrd="0" presId="urn:microsoft.com/office/officeart/2005/8/layout/bProcess4"/>
    <dgm:cxn modelId="{A6635EA6-DAC3-4586-AEDA-B8E3A9FC579E}" type="presParOf" srcId="{DFB75742-0F5F-4EA1-96C5-B42551C49278}" destId="{4F6526F7-8B2A-4BD1-B9CE-D06A25BBF8CB}" srcOrd="12" destOrd="0" presId="urn:microsoft.com/office/officeart/2005/8/layout/bProcess4"/>
    <dgm:cxn modelId="{FB3DD3E9-CC70-464D-958E-97333B34512D}" type="presParOf" srcId="{4F6526F7-8B2A-4BD1-B9CE-D06A25BBF8CB}" destId="{08F5410C-A254-44D0-8B46-5AC50ACCA110}" srcOrd="0" destOrd="0" presId="urn:microsoft.com/office/officeart/2005/8/layout/bProcess4"/>
    <dgm:cxn modelId="{A50976F2-5331-4A3F-92C4-3E021B2215A7}" type="presParOf" srcId="{4F6526F7-8B2A-4BD1-B9CE-D06A25BBF8CB}" destId="{5D573DC8-281C-4B66-95E2-09E03F6BD69D}" srcOrd="1" destOrd="0" presId="urn:microsoft.com/office/officeart/2005/8/layout/bProcess4"/>
    <dgm:cxn modelId="{9ECA2230-CCB2-411D-B1A3-8CA89D69485B}" type="presParOf" srcId="{DFB75742-0F5F-4EA1-96C5-B42551C49278}" destId="{4152876F-711E-4CE0-AD29-4E0C49B4290F}" srcOrd="13" destOrd="0" presId="urn:microsoft.com/office/officeart/2005/8/layout/bProcess4"/>
    <dgm:cxn modelId="{BFA58781-63A9-479F-940F-C0484CA53BF8}" type="presParOf" srcId="{DFB75742-0F5F-4EA1-96C5-B42551C49278}" destId="{DA6A813C-2E10-4061-9312-95D774D718C9}" srcOrd="14" destOrd="0" presId="urn:microsoft.com/office/officeart/2005/8/layout/bProcess4"/>
    <dgm:cxn modelId="{A72BF008-3941-4E2F-8C79-DFBE9348C875}" type="presParOf" srcId="{DA6A813C-2E10-4061-9312-95D774D718C9}" destId="{8BBB56CA-1875-485D-81C8-07CD2366CE91}" srcOrd="0" destOrd="0" presId="urn:microsoft.com/office/officeart/2005/8/layout/bProcess4"/>
    <dgm:cxn modelId="{07E44E37-D309-4922-AEA4-C3E00D29B93E}" type="presParOf" srcId="{DA6A813C-2E10-4061-9312-95D774D718C9}" destId="{E9BE9942-60CC-48AA-AD29-55F4A93285EE}" srcOrd="1" destOrd="0" presId="urn:microsoft.com/office/officeart/2005/8/layout/bProcess4"/>
    <dgm:cxn modelId="{642A9423-D20B-4973-8269-D0892EDB788B}" type="presParOf" srcId="{DFB75742-0F5F-4EA1-96C5-B42551C49278}" destId="{95C4B23F-B119-4918-BC86-C35FA91EF39C}" srcOrd="15" destOrd="0" presId="urn:microsoft.com/office/officeart/2005/8/layout/bProcess4"/>
    <dgm:cxn modelId="{AF46F43F-9A2B-4E38-81DB-57AD5BCD2D59}" type="presParOf" srcId="{DFB75742-0F5F-4EA1-96C5-B42551C49278}" destId="{A22E4237-8B45-4971-AABF-72DEDCD30433}" srcOrd="16" destOrd="0" presId="urn:microsoft.com/office/officeart/2005/8/layout/bProcess4"/>
    <dgm:cxn modelId="{B61AEB43-3D55-48B3-9B06-C19C8C147D50}" type="presParOf" srcId="{A22E4237-8B45-4971-AABF-72DEDCD30433}" destId="{4AC0852C-AE73-4ABB-AC4D-EF8D0BD8D3F0}" srcOrd="0" destOrd="0" presId="urn:microsoft.com/office/officeart/2005/8/layout/bProcess4"/>
    <dgm:cxn modelId="{23ABE480-4B40-4E81-94F1-EA14A085B69F}" type="presParOf" srcId="{A22E4237-8B45-4971-AABF-72DEDCD30433}" destId="{DE4E1A2D-83A6-4AA1-B304-44D8267F6490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1EEDE4-E32D-4D41-8583-96ABF26E1136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94038B8-2EC7-4371-99B3-73D9D5AC7A0A}">
      <dgm:prSet phldrT="[Текст]" custT="1"/>
      <dgm:spPr/>
      <dgm:t>
        <a:bodyPr/>
        <a:lstStyle/>
        <a:p>
          <a:r>
            <a:rPr lang="ru-RU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литературное чтение</a:t>
          </a:r>
          <a:endParaRPr lang="ru-RU" sz="2800" b="1" i="1" dirty="0">
            <a:solidFill>
              <a:schemeClr val="tx2">
                <a:lumMod val="90000"/>
              </a:schemeClr>
            </a:solidFill>
            <a:latin typeface="Monotype Corsiva" pitchFamily="66" charset="0"/>
          </a:endParaRPr>
        </a:p>
      </dgm:t>
    </dgm:pt>
    <dgm:pt modelId="{7AF7A535-0EED-44D9-B92A-0FF89A078E78}" type="parTrans" cxnId="{3CE90386-86D7-4512-9107-3B58D4ECF847}">
      <dgm:prSet/>
      <dgm:spPr/>
      <dgm:t>
        <a:bodyPr/>
        <a:lstStyle/>
        <a:p>
          <a:endParaRPr lang="ru-RU"/>
        </a:p>
      </dgm:t>
    </dgm:pt>
    <dgm:pt modelId="{D1192F25-1EA5-430B-BCCC-394ED2FBFA19}" type="sibTrans" cxnId="{3CE90386-86D7-4512-9107-3B58D4ECF847}">
      <dgm:prSet/>
      <dgm:spPr/>
      <dgm:t>
        <a:bodyPr/>
        <a:lstStyle/>
        <a:p>
          <a:endParaRPr lang="ru-RU"/>
        </a:p>
      </dgm:t>
    </dgm:pt>
    <dgm:pt modelId="{448CA54C-B044-4BBA-A2CE-ED36DCEA7C71}">
      <dgm:prSet phldrT="[Текст]" custT="1"/>
      <dgm:spPr/>
      <dgm:t>
        <a:bodyPr/>
        <a:lstStyle/>
        <a:p>
          <a:r>
            <a:rPr lang="ru-RU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музыка</a:t>
          </a:r>
          <a:endParaRPr lang="ru-RU" sz="28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itchFamily="66" charset="0"/>
          </a:endParaRPr>
        </a:p>
      </dgm:t>
    </dgm:pt>
    <dgm:pt modelId="{8573DC28-AF05-4DEF-8D0E-298606AB6CCC}" type="parTrans" cxnId="{972012CF-E596-4243-92EA-49115CA58FBC}">
      <dgm:prSet/>
      <dgm:spPr/>
      <dgm:t>
        <a:bodyPr/>
        <a:lstStyle/>
        <a:p>
          <a:endParaRPr lang="ru-RU"/>
        </a:p>
      </dgm:t>
    </dgm:pt>
    <dgm:pt modelId="{4DF5C32A-AACA-41D1-8928-0242855AE87B}" type="sibTrans" cxnId="{972012CF-E596-4243-92EA-49115CA58FBC}">
      <dgm:prSet/>
      <dgm:spPr/>
      <dgm:t>
        <a:bodyPr/>
        <a:lstStyle/>
        <a:p>
          <a:endParaRPr lang="ru-RU"/>
        </a:p>
      </dgm:t>
    </dgm:pt>
    <dgm:pt modelId="{0C584E5B-EC71-40EA-89E6-E3552C526DB2}">
      <dgm:prSet phldrT="[Текст]" custT="1"/>
      <dgm:spPr/>
      <dgm:t>
        <a:bodyPr/>
        <a:lstStyle/>
        <a:p>
          <a:r>
            <a:rPr lang="ru-RU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изобразительное искусство</a:t>
          </a:r>
          <a:endParaRPr lang="ru-RU" sz="28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itchFamily="66" charset="0"/>
          </a:endParaRPr>
        </a:p>
      </dgm:t>
    </dgm:pt>
    <dgm:pt modelId="{9936C818-0F76-4AA3-A87B-A679CC6B8E21}" type="parTrans" cxnId="{151A4CDE-EFDE-42DE-9F70-02BE5C99811D}">
      <dgm:prSet/>
      <dgm:spPr/>
      <dgm:t>
        <a:bodyPr/>
        <a:lstStyle/>
        <a:p>
          <a:endParaRPr lang="ru-RU"/>
        </a:p>
      </dgm:t>
    </dgm:pt>
    <dgm:pt modelId="{C9EA0936-F82E-49BF-8C58-6597A69A70BA}" type="sibTrans" cxnId="{151A4CDE-EFDE-42DE-9F70-02BE5C99811D}">
      <dgm:prSet/>
      <dgm:spPr/>
      <dgm:t>
        <a:bodyPr/>
        <a:lstStyle/>
        <a:p>
          <a:endParaRPr lang="ru-RU"/>
        </a:p>
      </dgm:t>
    </dgm:pt>
    <dgm:pt modelId="{96CEAFDB-C845-4AC8-9486-4DB3132641EC}">
      <dgm:prSet phldrT="[Текст]" custT="1"/>
      <dgm:spPr/>
      <dgm:t>
        <a:bodyPr/>
        <a:lstStyle/>
        <a:p>
          <a:r>
            <a:rPr lang="ru-RU" sz="28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окружающий мир</a:t>
          </a:r>
          <a:endParaRPr lang="ru-RU" sz="2800" b="1" i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itchFamily="66" charset="0"/>
          </a:endParaRPr>
        </a:p>
      </dgm:t>
    </dgm:pt>
    <dgm:pt modelId="{801DD666-C961-4063-A1B6-57CDD91CF712}" type="parTrans" cxnId="{C93ACC46-3B94-401E-92DF-9DF2571884CB}">
      <dgm:prSet/>
      <dgm:spPr/>
      <dgm:t>
        <a:bodyPr/>
        <a:lstStyle/>
        <a:p>
          <a:endParaRPr lang="ru-RU"/>
        </a:p>
      </dgm:t>
    </dgm:pt>
    <dgm:pt modelId="{3CF6D618-DA49-48DA-8C24-C016C7C68A11}" type="sibTrans" cxnId="{C93ACC46-3B94-401E-92DF-9DF2571884CB}">
      <dgm:prSet/>
      <dgm:spPr/>
      <dgm:t>
        <a:bodyPr/>
        <a:lstStyle/>
        <a:p>
          <a:endParaRPr lang="ru-RU"/>
        </a:p>
      </dgm:t>
    </dgm:pt>
    <dgm:pt modelId="{B4995EFD-E35C-4254-9A2E-FAA1D2EC6345}">
      <dgm:prSet phldrT="[Текст]" custT="1"/>
      <dgm:spPr/>
      <dgm:t>
        <a:bodyPr/>
        <a:lstStyle/>
        <a:p>
          <a:r>
            <a:rPr lang="ru-RU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русский язык</a:t>
          </a:r>
          <a:endParaRPr lang="ru-RU" sz="28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itchFamily="66" charset="0"/>
          </a:endParaRPr>
        </a:p>
      </dgm:t>
    </dgm:pt>
    <dgm:pt modelId="{A205ED4B-F8D7-4F34-A554-442764FD7449}" type="parTrans" cxnId="{B8F7A48F-DB74-4472-9B13-34902DB09D89}">
      <dgm:prSet/>
      <dgm:spPr/>
      <dgm:t>
        <a:bodyPr/>
        <a:lstStyle/>
        <a:p>
          <a:endParaRPr lang="ru-RU"/>
        </a:p>
      </dgm:t>
    </dgm:pt>
    <dgm:pt modelId="{42722612-6226-4342-A07C-C4E79F735C13}" type="sibTrans" cxnId="{B8F7A48F-DB74-4472-9B13-34902DB09D89}">
      <dgm:prSet/>
      <dgm:spPr/>
      <dgm:t>
        <a:bodyPr/>
        <a:lstStyle/>
        <a:p>
          <a:endParaRPr lang="ru-RU"/>
        </a:p>
      </dgm:t>
    </dgm:pt>
    <dgm:pt modelId="{97CEF10D-C28A-4797-9819-FD0BB17E6175}" type="pres">
      <dgm:prSet presAssocID="{941EEDE4-E32D-4D41-8583-96ABF26E113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88F791-8B4F-482E-B8E4-538EBD4BCEF4}" type="pres">
      <dgm:prSet presAssocID="{694038B8-2EC7-4371-99B3-73D9D5AC7A0A}" presName="node" presStyleLbl="node1" presStyleIdx="0" presStyleCnt="5" custScaleX="266313" custScaleY="81743" custRadScaleRad="100281" custRadScaleInc="-110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27FB37-2816-4348-896A-80C90E46E4C3}" type="pres">
      <dgm:prSet presAssocID="{D1192F25-1EA5-430B-BCCC-394ED2FBFA19}" presName="sibTrans" presStyleLbl="sibTrans2D1" presStyleIdx="0" presStyleCnt="5" custAng="1056636" custScaleX="174295" custScaleY="97073" custLinFactX="60948" custLinFactNeighborX="100000" custLinFactNeighborY="-27088"/>
      <dgm:spPr/>
      <dgm:t>
        <a:bodyPr/>
        <a:lstStyle/>
        <a:p>
          <a:endParaRPr lang="ru-RU"/>
        </a:p>
      </dgm:t>
    </dgm:pt>
    <dgm:pt modelId="{96EC17D7-6E69-41DF-94C3-C0B920334264}" type="pres">
      <dgm:prSet presAssocID="{D1192F25-1EA5-430B-BCCC-394ED2FBFA19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D72EB347-71B1-42AE-9B51-FE3C7BCA1FC2}" type="pres">
      <dgm:prSet presAssocID="{448CA54C-B044-4BBA-A2CE-ED36DCEA7C71}" presName="node" presStyleLbl="node1" presStyleIdx="1" presStyleCnt="5" custScaleX="200277" custScaleY="65223" custRadScaleRad="104322" custRadScaleInc="156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4D72F1-E703-4282-9178-E1B3E0837FE0}" type="pres">
      <dgm:prSet presAssocID="{4DF5C32A-AACA-41D1-8928-0242855AE87B}" presName="sibTrans" presStyleLbl="sibTrans2D1" presStyleIdx="1" presStyleCnt="5" custAng="20346349" custScaleX="206537" custScaleY="99450" custLinFactNeighborX="13232" custLinFactNeighborY="4721"/>
      <dgm:spPr/>
      <dgm:t>
        <a:bodyPr/>
        <a:lstStyle/>
        <a:p>
          <a:endParaRPr lang="ru-RU"/>
        </a:p>
      </dgm:t>
    </dgm:pt>
    <dgm:pt modelId="{6D08C53D-1A52-40AC-9BEA-E83D01BDC3E0}" type="pres">
      <dgm:prSet presAssocID="{4DF5C32A-AACA-41D1-8928-0242855AE87B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E8A00F54-853B-4115-8DEF-55F6ED1F1DBC}" type="pres">
      <dgm:prSet presAssocID="{0C584E5B-EC71-40EA-89E6-E3552C526DB2}" presName="node" presStyleLbl="node1" presStyleIdx="2" presStyleCnt="5" custScaleX="268558" custScaleY="87705" custRadScaleRad="139763" custRadScaleInc="-700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3B2795-6826-49B3-B769-E4EAB03134F1}" type="pres">
      <dgm:prSet presAssocID="{C9EA0936-F82E-49BF-8C58-6597A69A70BA}" presName="sibTrans" presStyleLbl="sibTrans2D1" presStyleIdx="2" presStyleCnt="5" custScaleX="171081" custScaleY="100221" custLinFactNeighborX="356" custLinFactNeighborY="-931"/>
      <dgm:spPr/>
      <dgm:t>
        <a:bodyPr/>
        <a:lstStyle/>
        <a:p>
          <a:endParaRPr lang="ru-RU"/>
        </a:p>
      </dgm:t>
    </dgm:pt>
    <dgm:pt modelId="{07E9E46F-1A88-4409-9B66-737D0A7CED57}" type="pres">
      <dgm:prSet presAssocID="{C9EA0936-F82E-49BF-8C58-6597A69A70BA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D4E85574-E8E9-40D4-B99A-15D65925F3F2}" type="pres">
      <dgm:prSet presAssocID="{96CEAFDB-C845-4AC8-9486-4DB3132641EC}" presName="node" presStyleLbl="node1" presStyleIdx="3" presStyleCnt="5" custScaleX="243986" custScaleY="82571" custRadScaleRad="121737" custRadScaleInc="60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1CB027-2438-44F2-BDA0-D63A7C1960CB}" type="pres">
      <dgm:prSet presAssocID="{3CF6D618-DA49-48DA-8C24-C016C7C68A11}" presName="sibTrans" presStyleLbl="sibTrans2D1" presStyleIdx="3" presStyleCnt="5" custScaleX="218223" custScaleY="100647" custLinFactNeighborX="4584" custLinFactNeighborY="429"/>
      <dgm:spPr/>
      <dgm:t>
        <a:bodyPr/>
        <a:lstStyle/>
        <a:p>
          <a:endParaRPr lang="ru-RU"/>
        </a:p>
      </dgm:t>
    </dgm:pt>
    <dgm:pt modelId="{80E86FF1-7468-4776-B3DA-42C3548A7D38}" type="pres">
      <dgm:prSet presAssocID="{3CF6D618-DA49-48DA-8C24-C016C7C68A11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828100E3-1898-4B0E-B047-BC274DEC0702}" type="pres">
      <dgm:prSet presAssocID="{B4995EFD-E35C-4254-9A2E-FAA1D2EC6345}" presName="node" presStyleLbl="node1" presStyleIdx="4" presStyleCnt="5" custScaleX="193080" custScaleY="64588" custRadScaleRad="120766" custRadScaleInc="-175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FAD228-7A9E-4957-BB93-E5DF444222C2}" type="pres">
      <dgm:prSet presAssocID="{42722612-6226-4342-A07C-C4E79F735C13}" presName="sibTrans" presStyleLbl="sibTrans2D1" presStyleIdx="4" presStyleCnt="5" custAng="19950896" custScaleX="174163" custScaleY="92971" custLinFactX="-64808" custLinFactNeighborX="-100000" custLinFactNeighborY="-38130"/>
      <dgm:spPr/>
      <dgm:t>
        <a:bodyPr/>
        <a:lstStyle/>
        <a:p>
          <a:endParaRPr lang="ru-RU"/>
        </a:p>
      </dgm:t>
    </dgm:pt>
    <dgm:pt modelId="{390C7814-7C3F-446E-AB76-CCF444448086}" type="pres">
      <dgm:prSet presAssocID="{42722612-6226-4342-A07C-C4E79F735C13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A6E7B8AD-D08E-420F-A7EB-CED970007B15}" type="presOf" srcId="{C9EA0936-F82E-49BF-8C58-6597A69A70BA}" destId="{513B2795-6826-49B3-B769-E4EAB03134F1}" srcOrd="0" destOrd="0" presId="urn:microsoft.com/office/officeart/2005/8/layout/cycle2"/>
    <dgm:cxn modelId="{1E099EB4-D031-4D9D-9D89-B0DCB88ADA7A}" type="presOf" srcId="{42722612-6226-4342-A07C-C4E79F735C13}" destId="{60FAD228-7A9E-4957-BB93-E5DF444222C2}" srcOrd="0" destOrd="0" presId="urn:microsoft.com/office/officeart/2005/8/layout/cycle2"/>
    <dgm:cxn modelId="{1D41D5E7-4B3D-423B-A959-7A8936836035}" type="presOf" srcId="{D1192F25-1EA5-430B-BCCC-394ED2FBFA19}" destId="{96EC17D7-6E69-41DF-94C3-C0B920334264}" srcOrd="1" destOrd="0" presId="urn:microsoft.com/office/officeart/2005/8/layout/cycle2"/>
    <dgm:cxn modelId="{151A4CDE-EFDE-42DE-9F70-02BE5C99811D}" srcId="{941EEDE4-E32D-4D41-8583-96ABF26E1136}" destId="{0C584E5B-EC71-40EA-89E6-E3552C526DB2}" srcOrd="2" destOrd="0" parTransId="{9936C818-0F76-4AA3-A87B-A679CC6B8E21}" sibTransId="{C9EA0936-F82E-49BF-8C58-6597A69A70BA}"/>
    <dgm:cxn modelId="{C93ACC46-3B94-401E-92DF-9DF2571884CB}" srcId="{941EEDE4-E32D-4D41-8583-96ABF26E1136}" destId="{96CEAFDB-C845-4AC8-9486-4DB3132641EC}" srcOrd="3" destOrd="0" parTransId="{801DD666-C961-4063-A1B6-57CDD91CF712}" sibTransId="{3CF6D618-DA49-48DA-8C24-C016C7C68A11}"/>
    <dgm:cxn modelId="{3CB2529E-BE6A-4AFB-B35A-ACF840D70634}" type="presOf" srcId="{42722612-6226-4342-A07C-C4E79F735C13}" destId="{390C7814-7C3F-446E-AB76-CCF444448086}" srcOrd="1" destOrd="0" presId="urn:microsoft.com/office/officeart/2005/8/layout/cycle2"/>
    <dgm:cxn modelId="{5A85CF90-4CC1-40D8-9773-65CF09CE51FB}" type="presOf" srcId="{4DF5C32A-AACA-41D1-8928-0242855AE87B}" destId="{0D4D72F1-E703-4282-9178-E1B3E0837FE0}" srcOrd="0" destOrd="0" presId="urn:microsoft.com/office/officeart/2005/8/layout/cycle2"/>
    <dgm:cxn modelId="{B8F7A48F-DB74-4472-9B13-34902DB09D89}" srcId="{941EEDE4-E32D-4D41-8583-96ABF26E1136}" destId="{B4995EFD-E35C-4254-9A2E-FAA1D2EC6345}" srcOrd="4" destOrd="0" parTransId="{A205ED4B-F8D7-4F34-A554-442764FD7449}" sibTransId="{42722612-6226-4342-A07C-C4E79F735C13}"/>
    <dgm:cxn modelId="{A0CC3243-3E5E-4AC6-A36D-6FC4D8BB66F0}" type="presOf" srcId="{C9EA0936-F82E-49BF-8C58-6597A69A70BA}" destId="{07E9E46F-1A88-4409-9B66-737D0A7CED57}" srcOrd="1" destOrd="0" presId="urn:microsoft.com/office/officeart/2005/8/layout/cycle2"/>
    <dgm:cxn modelId="{952C91CF-B7A8-4EBB-9AD9-656079CD6582}" type="presOf" srcId="{941EEDE4-E32D-4D41-8583-96ABF26E1136}" destId="{97CEF10D-C28A-4797-9819-FD0BB17E6175}" srcOrd="0" destOrd="0" presId="urn:microsoft.com/office/officeart/2005/8/layout/cycle2"/>
    <dgm:cxn modelId="{7D53799D-E096-4DFE-9A35-58D6A5C9A3B1}" type="presOf" srcId="{D1192F25-1EA5-430B-BCCC-394ED2FBFA19}" destId="{FF27FB37-2816-4348-896A-80C90E46E4C3}" srcOrd="0" destOrd="0" presId="urn:microsoft.com/office/officeart/2005/8/layout/cycle2"/>
    <dgm:cxn modelId="{3CE90386-86D7-4512-9107-3B58D4ECF847}" srcId="{941EEDE4-E32D-4D41-8583-96ABF26E1136}" destId="{694038B8-2EC7-4371-99B3-73D9D5AC7A0A}" srcOrd="0" destOrd="0" parTransId="{7AF7A535-0EED-44D9-B92A-0FF89A078E78}" sibTransId="{D1192F25-1EA5-430B-BCCC-394ED2FBFA19}"/>
    <dgm:cxn modelId="{098484DF-879C-4FF7-8691-849255911B54}" type="presOf" srcId="{3CF6D618-DA49-48DA-8C24-C016C7C68A11}" destId="{80E86FF1-7468-4776-B3DA-42C3548A7D38}" srcOrd="1" destOrd="0" presId="urn:microsoft.com/office/officeart/2005/8/layout/cycle2"/>
    <dgm:cxn modelId="{6A048284-6953-4BDA-93F1-7B1CBD725A24}" type="presOf" srcId="{96CEAFDB-C845-4AC8-9486-4DB3132641EC}" destId="{D4E85574-E8E9-40D4-B99A-15D65925F3F2}" srcOrd="0" destOrd="0" presId="urn:microsoft.com/office/officeart/2005/8/layout/cycle2"/>
    <dgm:cxn modelId="{FF91811F-539C-444C-97EC-E84C9739C5E7}" type="presOf" srcId="{4DF5C32A-AACA-41D1-8928-0242855AE87B}" destId="{6D08C53D-1A52-40AC-9BEA-E83D01BDC3E0}" srcOrd="1" destOrd="0" presId="urn:microsoft.com/office/officeart/2005/8/layout/cycle2"/>
    <dgm:cxn modelId="{398C41E7-609F-4284-90D4-85AFA7DD4F29}" type="presOf" srcId="{448CA54C-B044-4BBA-A2CE-ED36DCEA7C71}" destId="{D72EB347-71B1-42AE-9B51-FE3C7BCA1FC2}" srcOrd="0" destOrd="0" presId="urn:microsoft.com/office/officeart/2005/8/layout/cycle2"/>
    <dgm:cxn modelId="{8531162C-2DC8-4E4E-AD49-CF86F51A1E86}" type="presOf" srcId="{0C584E5B-EC71-40EA-89E6-E3552C526DB2}" destId="{E8A00F54-853B-4115-8DEF-55F6ED1F1DBC}" srcOrd="0" destOrd="0" presId="urn:microsoft.com/office/officeart/2005/8/layout/cycle2"/>
    <dgm:cxn modelId="{58FF670B-52B0-4246-A881-B2418BF12E0D}" type="presOf" srcId="{B4995EFD-E35C-4254-9A2E-FAA1D2EC6345}" destId="{828100E3-1898-4B0E-B047-BC274DEC0702}" srcOrd="0" destOrd="0" presId="urn:microsoft.com/office/officeart/2005/8/layout/cycle2"/>
    <dgm:cxn modelId="{F767E7AA-195A-445F-B313-EB04F514993F}" type="presOf" srcId="{694038B8-2EC7-4371-99B3-73D9D5AC7A0A}" destId="{7E88F791-8B4F-482E-B8E4-538EBD4BCEF4}" srcOrd="0" destOrd="0" presId="urn:microsoft.com/office/officeart/2005/8/layout/cycle2"/>
    <dgm:cxn modelId="{014E3DF1-385B-4D89-BE25-3E629486409A}" type="presOf" srcId="{3CF6D618-DA49-48DA-8C24-C016C7C68A11}" destId="{C51CB027-2438-44F2-BDA0-D63A7C1960CB}" srcOrd="0" destOrd="0" presId="urn:microsoft.com/office/officeart/2005/8/layout/cycle2"/>
    <dgm:cxn modelId="{972012CF-E596-4243-92EA-49115CA58FBC}" srcId="{941EEDE4-E32D-4D41-8583-96ABF26E1136}" destId="{448CA54C-B044-4BBA-A2CE-ED36DCEA7C71}" srcOrd="1" destOrd="0" parTransId="{8573DC28-AF05-4DEF-8D0E-298606AB6CCC}" sibTransId="{4DF5C32A-AACA-41D1-8928-0242855AE87B}"/>
    <dgm:cxn modelId="{1915BA78-8D7B-465D-BC23-5A4F23D5B7B3}" type="presParOf" srcId="{97CEF10D-C28A-4797-9819-FD0BB17E6175}" destId="{7E88F791-8B4F-482E-B8E4-538EBD4BCEF4}" srcOrd="0" destOrd="0" presId="urn:microsoft.com/office/officeart/2005/8/layout/cycle2"/>
    <dgm:cxn modelId="{BEB7D55B-139D-41A8-80B5-AFCEA20D1ED1}" type="presParOf" srcId="{97CEF10D-C28A-4797-9819-FD0BB17E6175}" destId="{FF27FB37-2816-4348-896A-80C90E46E4C3}" srcOrd="1" destOrd="0" presId="urn:microsoft.com/office/officeart/2005/8/layout/cycle2"/>
    <dgm:cxn modelId="{5F4B1F4A-1DF8-4F27-BA5F-CC2420179BBC}" type="presParOf" srcId="{FF27FB37-2816-4348-896A-80C90E46E4C3}" destId="{96EC17D7-6E69-41DF-94C3-C0B920334264}" srcOrd="0" destOrd="0" presId="urn:microsoft.com/office/officeart/2005/8/layout/cycle2"/>
    <dgm:cxn modelId="{7FD97C67-00A7-4452-9B74-2C7AF913BA69}" type="presParOf" srcId="{97CEF10D-C28A-4797-9819-FD0BB17E6175}" destId="{D72EB347-71B1-42AE-9B51-FE3C7BCA1FC2}" srcOrd="2" destOrd="0" presId="urn:microsoft.com/office/officeart/2005/8/layout/cycle2"/>
    <dgm:cxn modelId="{69819793-B6D9-4B5B-88B8-F968038DB33F}" type="presParOf" srcId="{97CEF10D-C28A-4797-9819-FD0BB17E6175}" destId="{0D4D72F1-E703-4282-9178-E1B3E0837FE0}" srcOrd="3" destOrd="0" presId="urn:microsoft.com/office/officeart/2005/8/layout/cycle2"/>
    <dgm:cxn modelId="{2F3271AE-8FEE-4820-AA05-CAA361164481}" type="presParOf" srcId="{0D4D72F1-E703-4282-9178-E1B3E0837FE0}" destId="{6D08C53D-1A52-40AC-9BEA-E83D01BDC3E0}" srcOrd="0" destOrd="0" presId="urn:microsoft.com/office/officeart/2005/8/layout/cycle2"/>
    <dgm:cxn modelId="{C43C1291-B736-47DE-B8D8-BC63D1F9060C}" type="presParOf" srcId="{97CEF10D-C28A-4797-9819-FD0BB17E6175}" destId="{E8A00F54-853B-4115-8DEF-55F6ED1F1DBC}" srcOrd="4" destOrd="0" presId="urn:microsoft.com/office/officeart/2005/8/layout/cycle2"/>
    <dgm:cxn modelId="{CE5CF1A1-DE13-4D01-9613-E3D384BB0F54}" type="presParOf" srcId="{97CEF10D-C28A-4797-9819-FD0BB17E6175}" destId="{513B2795-6826-49B3-B769-E4EAB03134F1}" srcOrd="5" destOrd="0" presId="urn:microsoft.com/office/officeart/2005/8/layout/cycle2"/>
    <dgm:cxn modelId="{F47FECB6-6A5E-4D75-A053-6BC465ADC2FB}" type="presParOf" srcId="{513B2795-6826-49B3-B769-E4EAB03134F1}" destId="{07E9E46F-1A88-4409-9B66-737D0A7CED57}" srcOrd="0" destOrd="0" presId="urn:microsoft.com/office/officeart/2005/8/layout/cycle2"/>
    <dgm:cxn modelId="{7455376D-AE96-414E-81FD-CC23A5BCC360}" type="presParOf" srcId="{97CEF10D-C28A-4797-9819-FD0BB17E6175}" destId="{D4E85574-E8E9-40D4-B99A-15D65925F3F2}" srcOrd="6" destOrd="0" presId="urn:microsoft.com/office/officeart/2005/8/layout/cycle2"/>
    <dgm:cxn modelId="{0C465490-1849-4408-8AC0-63047A825E88}" type="presParOf" srcId="{97CEF10D-C28A-4797-9819-FD0BB17E6175}" destId="{C51CB027-2438-44F2-BDA0-D63A7C1960CB}" srcOrd="7" destOrd="0" presId="urn:microsoft.com/office/officeart/2005/8/layout/cycle2"/>
    <dgm:cxn modelId="{A026CB15-9921-4FEB-A8C4-F16EE7693F2F}" type="presParOf" srcId="{C51CB027-2438-44F2-BDA0-D63A7C1960CB}" destId="{80E86FF1-7468-4776-B3DA-42C3548A7D38}" srcOrd="0" destOrd="0" presId="urn:microsoft.com/office/officeart/2005/8/layout/cycle2"/>
    <dgm:cxn modelId="{C403FF6B-D780-407A-8780-8B1C4D0B540B}" type="presParOf" srcId="{97CEF10D-C28A-4797-9819-FD0BB17E6175}" destId="{828100E3-1898-4B0E-B047-BC274DEC0702}" srcOrd="8" destOrd="0" presId="urn:microsoft.com/office/officeart/2005/8/layout/cycle2"/>
    <dgm:cxn modelId="{132FAEA9-92E9-4CE1-8449-48682C416C20}" type="presParOf" srcId="{97CEF10D-C28A-4797-9819-FD0BB17E6175}" destId="{60FAD228-7A9E-4957-BB93-E5DF444222C2}" srcOrd="9" destOrd="0" presId="urn:microsoft.com/office/officeart/2005/8/layout/cycle2"/>
    <dgm:cxn modelId="{FDC183E7-2A36-4537-8A49-12E5D76A4454}" type="presParOf" srcId="{60FAD228-7A9E-4957-BB93-E5DF444222C2}" destId="{390C7814-7C3F-446E-AB76-CCF44444808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6D88A7-9AE9-4EB4-8058-1DBB15FAE695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212918-B4A0-4487-AED2-5B04608310D0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33CC"/>
              </a:solidFill>
              <a:latin typeface="Monotype Corsiva" pitchFamily="66" charset="0"/>
            </a:rPr>
            <a:t>видеть свои ошибки</a:t>
          </a:r>
          <a:endParaRPr lang="ru-RU" sz="2000" b="1" dirty="0">
            <a:solidFill>
              <a:srgbClr val="0033CC"/>
            </a:solidFill>
            <a:latin typeface="Monotype Corsiva" pitchFamily="66" charset="0"/>
          </a:endParaRPr>
        </a:p>
      </dgm:t>
    </dgm:pt>
    <dgm:pt modelId="{7A27782F-A24B-4155-B131-E7D683D3426B}" type="parTrans" cxnId="{36DB97F8-76C8-49BA-B21C-B1F4A9AE53F3}">
      <dgm:prSet/>
      <dgm:spPr/>
      <dgm:t>
        <a:bodyPr/>
        <a:lstStyle/>
        <a:p>
          <a:endParaRPr lang="ru-RU"/>
        </a:p>
      </dgm:t>
    </dgm:pt>
    <dgm:pt modelId="{53EE46E0-340E-4CB9-A809-F5906A1F5FE8}" type="sibTrans" cxnId="{36DB97F8-76C8-49BA-B21C-B1F4A9AE53F3}">
      <dgm:prSet/>
      <dgm:spPr/>
      <dgm:t>
        <a:bodyPr/>
        <a:lstStyle/>
        <a:p>
          <a:endParaRPr lang="ru-RU"/>
        </a:p>
      </dgm:t>
    </dgm:pt>
    <dgm:pt modelId="{033B99E4-B0BF-4D52-BFAD-968C4545AF8A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33CC"/>
              </a:solidFill>
              <a:latin typeface="Monotype Corsiva" pitchFamily="66" charset="0"/>
            </a:rPr>
            <a:t>тому, как нужно жить</a:t>
          </a:r>
          <a:endParaRPr lang="ru-RU" sz="2000" b="1" dirty="0">
            <a:solidFill>
              <a:srgbClr val="0033CC"/>
            </a:solidFill>
            <a:latin typeface="Monotype Corsiva" pitchFamily="66" charset="0"/>
          </a:endParaRPr>
        </a:p>
      </dgm:t>
    </dgm:pt>
    <dgm:pt modelId="{F66B844A-5973-4795-97C3-F0CC6A34ADEA}" type="parTrans" cxnId="{35BE73A7-395D-4034-A0F5-47706624F1E5}">
      <dgm:prSet/>
      <dgm:spPr/>
      <dgm:t>
        <a:bodyPr/>
        <a:lstStyle/>
        <a:p>
          <a:endParaRPr lang="ru-RU"/>
        </a:p>
      </dgm:t>
    </dgm:pt>
    <dgm:pt modelId="{54C3EC8C-DB71-4F6C-B075-861CF2AAE650}" type="sibTrans" cxnId="{35BE73A7-395D-4034-A0F5-47706624F1E5}">
      <dgm:prSet/>
      <dgm:spPr/>
      <dgm:t>
        <a:bodyPr/>
        <a:lstStyle/>
        <a:p>
          <a:endParaRPr lang="ru-RU"/>
        </a:p>
      </dgm:t>
    </dgm:pt>
    <dgm:pt modelId="{77D8B868-7B62-43E5-98B5-D0C5039EA5B3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33CC"/>
              </a:solidFill>
              <a:latin typeface="Monotype Corsiva" pitchFamily="66" charset="0"/>
            </a:rPr>
            <a:t>послушанию</a:t>
          </a:r>
          <a:endParaRPr lang="ru-RU" sz="2000" b="1" dirty="0">
            <a:solidFill>
              <a:srgbClr val="0033CC"/>
            </a:solidFill>
            <a:latin typeface="Monotype Corsiva" pitchFamily="66" charset="0"/>
          </a:endParaRPr>
        </a:p>
      </dgm:t>
    </dgm:pt>
    <dgm:pt modelId="{8092FA1D-356B-4F40-8975-6A72A3234C01}" type="parTrans" cxnId="{7A1D95F9-5D7D-4FEC-998B-F6D902EA152F}">
      <dgm:prSet/>
      <dgm:spPr/>
      <dgm:t>
        <a:bodyPr/>
        <a:lstStyle/>
        <a:p>
          <a:endParaRPr lang="ru-RU"/>
        </a:p>
      </dgm:t>
    </dgm:pt>
    <dgm:pt modelId="{E13F0BEF-8401-46F8-875D-A46B68C8152D}" type="sibTrans" cxnId="{7A1D95F9-5D7D-4FEC-998B-F6D902EA152F}">
      <dgm:prSet/>
      <dgm:spPr/>
      <dgm:t>
        <a:bodyPr/>
        <a:lstStyle/>
        <a:p>
          <a:endParaRPr lang="ru-RU"/>
        </a:p>
      </dgm:t>
    </dgm:pt>
    <dgm:pt modelId="{D618903E-6466-4142-8DCE-E40DF82BFC2B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33CC"/>
              </a:solidFill>
              <a:latin typeface="Monotype Corsiva" pitchFamily="66" charset="0"/>
            </a:rPr>
            <a:t>делать правильные выводы из жизненных ситуаций</a:t>
          </a:r>
          <a:endParaRPr lang="ru-RU" sz="2000" b="1" dirty="0">
            <a:solidFill>
              <a:srgbClr val="0033CC"/>
            </a:solidFill>
            <a:latin typeface="Monotype Corsiva" pitchFamily="66" charset="0"/>
          </a:endParaRPr>
        </a:p>
      </dgm:t>
    </dgm:pt>
    <dgm:pt modelId="{86A9757B-713F-4C83-856D-9407B074A8FE}" type="parTrans" cxnId="{2D9E8DAF-B192-4847-99B3-669D9B97759D}">
      <dgm:prSet/>
      <dgm:spPr/>
      <dgm:t>
        <a:bodyPr/>
        <a:lstStyle/>
        <a:p>
          <a:endParaRPr lang="ru-RU"/>
        </a:p>
      </dgm:t>
    </dgm:pt>
    <dgm:pt modelId="{AC55B16D-6631-4ADC-9F08-FE6E47DA592F}" type="sibTrans" cxnId="{2D9E8DAF-B192-4847-99B3-669D9B97759D}">
      <dgm:prSet/>
      <dgm:spPr/>
      <dgm:t>
        <a:bodyPr/>
        <a:lstStyle/>
        <a:p>
          <a:endParaRPr lang="ru-RU"/>
        </a:p>
      </dgm:t>
    </dgm:pt>
    <dgm:pt modelId="{6D649E9B-FEC2-4899-9082-6EAC5F430DEF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33CC"/>
              </a:solidFill>
              <a:latin typeface="Monotype Corsiva" pitchFamily="66" charset="0"/>
            </a:rPr>
            <a:t>доверять Богу</a:t>
          </a:r>
          <a:endParaRPr lang="ru-RU" sz="2000" b="1" dirty="0">
            <a:solidFill>
              <a:srgbClr val="0033CC"/>
            </a:solidFill>
            <a:latin typeface="Monotype Corsiva" pitchFamily="66" charset="0"/>
          </a:endParaRPr>
        </a:p>
      </dgm:t>
    </dgm:pt>
    <dgm:pt modelId="{CB214A15-49DC-4A54-87F9-0CBE68469003}" type="parTrans" cxnId="{FEFCB005-00FA-4E04-B795-AE86645273F4}">
      <dgm:prSet/>
      <dgm:spPr/>
      <dgm:t>
        <a:bodyPr/>
        <a:lstStyle/>
        <a:p>
          <a:endParaRPr lang="ru-RU"/>
        </a:p>
      </dgm:t>
    </dgm:pt>
    <dgm:pt modelId="{C1A62D69-DC77-40D9-9F2D-6A2E858A7447}" type="sibTrans" cxnId="{FEFCB005-00FA-4E04-B795-AE86645273F4}">
      <dgm:prSet/>
      <dgm:spPr/>
      <dgm:t>
        <a:bodyPr/>
        <a:lstStyle/>
        <a:p>
          <a:endParaRPr lang="ru-RU"/>
        </a:p>
      </dgm:t>
    </dgm:pt>
    <dgm:pt modelId="{B68350BA-DAAF-47E8-871F-117F8A28DA1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33CC"/>
              </a:solidFill>
              <a:latin typeface="Monotype Corsiva" pitchFamily="66" charset="0"/>
            </a:rPr>
            <a:t>тому, как стать лучше</a:t>
          </a:r>
          <a:endParaRPr lang="ru-RU" sz="2000" b="1" dirty="0">
            <a:solidFill>
              <a:srgbClr val="0033CC"/>
            </a:solidFill>
            <a:latin typeface="Monotype Corsiva" pitchFamily="66" charset="0"/>
          </a:endParaRPr>
        </a:p>
      </dgm:t>
    </dgm:pt>
    <dgm:pt modelId="{7FCD2FCF-DFDF-4EDD-8146-03DAC973C896}" type="parTrans" cxnId="{AE5B0DC2-479E-4D1B-826A-6733B90DBC12}">
      <dgm:prSet/>
      <dgm:spPr/>
      <dgm:t>
        <a:bodyPr/>
        <a:lstStyle/>
        <a:p>
          <a:endParaRPr lang="ru-RU"/>
        </a:p>
      </dgm:t>
    </dgm:pt>
    <dgm:pt modelId="{A148315B-BCFE-4312-8DC0-55FFCEAD42C1}" type="sibTrans" cxnId="{AE5B0DC2-479E-4D1B-826A-6733B90DBC12}">
      <dgm:prSet/>
      <dgm:spPr/>
      <dgm:t>
        <a:bodyPr/>
        <a:lstStyle/>
        <a:p>
          <a:endParaRPr lang="ru-RU"/>
        </a:p>
      </dgm:t>
    </dgm:pt>
    <dgm:pt modelId="{302C015C-198C-41EB-A391-31EA135B964D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33CC"/>
              </a:solidFill>
              <a:latin typeface="Monotype Corsiva" pitchFamily="66" charset="0"/>
            </a:rPr>
            <a:t>стремиться к богатству</a:t>
          </a:r>
          <a:endParaRPr lang="ru-RU" sz="2000" b="1" dirty="0">
            <a:solidFill>
              <a:srgbClr val="0033CC"/>
            </a:solidFill>
            <a:latin typeface="Monotype Corsiva" pitchFamily="66" charset="0"/>
          </a:endParaRPr>
        </a:p>
      </dgm:t>
    </dgm:pt>
    <dgm:pt modelId="{04761352-2141-45F1-B285-4ABA1EF97AEA}" type="parTrans" cxnId="{D653FE0B-F339-4391-B7B0-6B01789D75A5}">
      <dgm:prSet/>
      <dgm:spPr/>
      <dgm:t>
        <a:bodyPr/>
        <a:lstStyle/>
        <a:p>
          <a:endParaRPr lang="ru-RU"/>
        </a:p>
      </dgm:t>
    </dgm:pt>
    <dgm:pt modelId="{71EE58F0-9C33-4F14-B5E3-7F62B0C78EF6}" type="sibTrans" cxnId="{D653FE0B-F339-4391-B7B0-6B01789D75A5}">
      <dgm:prSet/>
      <dgm:spPr/>
      <dgm:t>
        <a:bodyPr/>
        <a:lstStyle/>
        <a:p>
          <a:endParaRPr lang="ru-RU"/>
        </a:p>
      </dgm:t>
    </dgm:pt>
    <dgm:pt modelId="{FA6601DE-58AD-41EC-8E6B-ABA3A6B97FD2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33CC"/>
              </a:solidFill>
              <a:latin typeface="Monotype Corsiva" pitchFamily="66" charset="0"/>
            </a:rPr>
            <a:t>гордиться</a:t>
          </a:r>
          <a:endParaRPr lang="ru-RU" sz="2000" b="1" dirty="0">
            <a:solidFill>
              <a:srgbClr val="0033CC"/>
            </a:solidFill>
            <a:latin typeface="Monotype Corsiva" pitchFamily="66" charset="0"/>
          </a:endParaRPr>
        </a:p>
      </dgm:t>
    </dgm:pt>
    <dgm:pt modelId="{B7C1A99C-F1BE-48E0-87BF-59BEF06CCE57}" type="parTrans" cxnId="{B2996A94-A7B1-4034-AB73-CE5E9BFFC8F6}">
      <dgm:prSet/>
      <dgm:spPr/>
      <dgm:t>
        <a:bodyPr/>
        <a:lstStyle/>
        <a:p>
          <a:endParaRPr lang="ru-RU"/>
        </a:p>
      </dgm:t>
    </dgm:pt>
    <dgm:pt modelId="{0FC624B6-4525-41A9-99AB-EEB965CFE01C}" type="sibTrans" cxnId="{B2996A94-A7B1-4034-AB73-CE5E9BFFC8F6}">
      <dgm:prSet/>
      <dgm:spPr/>
      <dgm:t>
        <a:bodyPr/>
        <a:lstStyle/>
        <a:p>
          <a:endParaRPr lang="ru-RU"/>
        </a:p>
      </dgm:t>
    </dgm:pt>
    <dgm:pt modelId="{D23BBD1C-6687-4841-A2B1-567ACA31337F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33CC"/>
              </a:solidFill>
              <a:latin typeface="Monotype Corsiva" pitchFamily="66" charset="0"/>
            </a:rPr>
            <a:t>ко всему относится равнодушно</a:t>
          </a:r>
          <a:endParaRPr lang="ru-RU" sz="2000" b="1" dirty="0">
            <a:solidFill>
              <a:srgbClr val="0033CC"/>
            </a:solidFill>
            <a:latin typeface="Monotype Corsiva" pitchFamily="66" charset="0"/>
          </a:endParaRPr>
        </a:p>
      </dgm:t>
    </dgm:pt>
    <dgm:pt modelId="{D4C64F6C-DCC2-4700-A01A-DB5784F5AED2}" type="parTrans" cxnId="{1E402F6D-EEBA-4A12-9969-BA55C46C63D7}">
      <dgm:prSet/>
      <dgm:spPr/>
      <dgm:t>
        <a:bodyPr/>
        <a:lstStyle/>
        <a:p>
          <a:endParaRPr lang="ru-RU"/>
        </a:p>
      </dgm:t>
    </dgm:pt>
    <dgm:pt modelId="{B7B700C9-98F4-484D-9396-DE93752A6647}" type="sibTrans" cxnId="{1E402F6D-EEBA-4A12-9969-BA55C46C63D7}">
      <dgm:prSet/>
      <dgm:spPr/>
      <dgm:t>
        <a:bodyPr/>
        <a:lstStyle/>
        <a:p>
          <a:endParaRPr lang="ru-RU"/>
        </a:p>
      </dgm:t>
    </dgm:pt>
    <dgm:pt modelId="{83948C6E-21BD-4CD3-9DAB-28C94060190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33CC"/>
              </a:solidFill>
              <a:latin typeface="Monotype Corsiva" pitchFamily="66" charset="0"/>
            </a:rPr>
            <a:t>любить Бога</a:t>
          </a:r>
          <a:endParaRPr lang="ru-RU" sz="2000" b="1" dirty="0">
            <a:solidFill>
              <a:srgbClr val="0033CC"/>
            </a:solidFill>
            <a:latin typeface="Monotype Corsiva" pitchFamily="66" charset="0"/>
          </a:endParaRPr>
        </a:p>
      </dgm:t>
    </dgm:pt>
    <dgm:pt modelId="{6DC058D9-2F8C-4419-BC97-50BC914E6F8E}" type="parTrans" cxnId="{382FCAAF-F50F-4F3C-A12F-F68596735C5B}">
      <dgm:prSet/>
      <dgm:spPr/>
      <dgm:t>
        <a:bodyPr/>
        <a:lstStyle/>
        <a:p>
          <a:endParaRPr lang="ru-RU"/>
        </a:p>
      </dgm:t>
    </dgm:pt>
    <dgm:pt modelId="{5598D3B6-49F1-4399-A676-B0A305ADF3CE}" type="sibTrans" cxnId="{382FCAAF-F50F-4F3C-A12F-F68596735C5B}">
      <dgm:prSet/>
      <dgm:spPr/>
      <dgm:t>
        <a:bodyPr/>
        <a:lstStyle/>
        <a:p>
          <a:endParaRPr lang="ru-RU"/>
        </a:p>
      </dgm:t>
    </dgm:pt>
    <dgm:pt modelId="{7F896021-E82F-410F-A33A-686EA7CAAC91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33CC"/>
              </a:solidFill>
              <a:latin typeface="Monotype Corsiva" pitchFamily="66" charset="0"/>
            </a:rPr>
            <a:t>помогать людям</a:t>
          </a:r>
          <a:endParaRPr lang="ru-RU" sz="2000" b="1" dirty="0">
            <a:solidFill>
              <a:srgbClr val="0033CC"/>
            </a:solidFill>
            <a:latin typeface="Monotype Corsiva" pitchFamily="66" charset="0"/>
          </a:endParaRPr>
        </a:p>
      </dgm:t>
    </dgm:pt>
    <dgm:pt modelId="{21916DFD-8F50-4221-A2ED-BB4F53EFDE7E}" type="sibTrans" cxnId="{00453645-B922-4883-A520-0729C12659A7}">
      <dgm:prSet/>
      <dgm:spPr/>
      <dgm:t>
        <a:bodyPr/>
        <a:lstStyle/>
        <a:p>
          <a:endParaRPr lang="ru-RU"/>
        </a:p>
      </dgm:t>
    </dgm:pt>
    <dgm:pt modelId="{FF8700DB-A385-4839-A2C3-2FC6407A4894}" type="parTrans" cxnId="{00453645-B922-4883-A520-0729C12659A7}">
      <dgm:prSet/>
      <dgm:spPr/>
      <dgm:t>
        <a:bodyPr/>
        <a:lstStyle/>
        <a:p>
          <a:endParaRPr lang="ru-RU"/>
        </a:p>
      </dgm:t>
    </dgm:pt>
    <dgm:pt modelId="{5B6ED1B3-6C95-4DF8-ADF2-85D65769C247}" type="pres">
      <dgm:prSet presAssocID="{016D88A7-9AE9-4EB4-8058-1DBB15FAE69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BE1624-F5A4-4000-B2B6-CF9421BDD429}" type="pres">
      <dgm:prSet presAssocID="{4C212918-B4A0-4487-AED2-5B04608310D0}" presName="node" presStyleLbl="node1" presStyleIdx="0" presStyleCnt="11" custScaleX="207534" custScaleY="135355" custRadScaleRad="99066" custRadScaleInc="742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CEA66D-8B51-45B1-A5C1-13CAAE8757FA}" type="pres">
      <dgm:prSet presAssocID="{4C212918-B4A0-4487-AED2-5B04608310D0}" presName="spNode" presStyleCnt="0"/>
      <dgm:spPr/>
    </dgm:pt>
    <dgm:pt modelId="{2186D9AC-CDD6-4E49-B47B-6358EF64A78F}" type="pres">
      <dgm:prSet presAssocID="{53EE46E0-340E-4CB9-A809-F5906A1F5FE8}" presName="sibTrans" presStyleLbl="sibTrans1D1" presStyleIdx="0" presStyleCnt="11"/>
      <dgm:spPr/>
      <dgm:t>
        <a:bodyPr/>
        <a:lstStyle/>
        <a:p>
          <a:endParaRPr lang="ru-RU"/>
        </a:p>
      </dgm:t>
    </dgm:pt>
    <dgm:pt modelId="{E1ED41F4-CA43-4624-A6BE-F0FB07782A2B}" type="pres">
      <dgm:prSet presAssocID="{033B99E4-B0BF-4D52-BFAD-968C4545AF8A}" presName="node" presStyleLbl="node1" presStyleIdx="1" presStyleCnt="11" custScaleX="223446" custScaleY="107741" custRadScaleRad="143415" custRadScaleInc="1752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178CDD-3880-401C-BCF1-3723E43FD576}" type="pres">
      <dgm:prSet presAssocID="{033B99E4-B0BF-4D52-BFAD-968C4545AF8A}" presName="spNode" presStyleCnt="0"/>
      <dgm:spPr/>
    </dgm:pt>
    <dgm:pt modelId="{5D8DE95A-AA7B-4CAE-987A-BCA456F3A346}" type="pres">
      <dgm:prSet presAssocID="{54C3EC8C-DB71-4F6C-B075-861CF2AAE650}" presName="sibTrans" presStyleLbl="sibTrans1D1" presStyleIdx="1" presStyleCnt="11"/>
      <dgm:spPr/>
      <dgm:t>
        <a:bodyPr/>
        <a:lstStyle/>
        <a:p>
          <a:endParaRPr lang="ru-RU"/>
        </a:p>
      </dgm:t>
    </dgm:pt>
    <dgm:pt modelId="{E6E50F16-7F59-408F-B4F2-DCE52076C438}" type="pres">
      <dgm:prSet presAssocID="{77D8B868-7B62-43E5-98B5-D0C5039EA5B3}" presName="node" presStyleLbl="node1" presStyleIdx="2" presStyleCnt="11" custScaleX="227318" custScaleY="104701" custRadScaleRad="156582" custRadScaleInc="623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F068C6-51D0-4572-9318-B7367F57B6B8}" type="pres">
      <dgm:prSet presAssocID="{77D8B868-7B62-43E5-98B5-D0C5039EA5B3}" presName="spNode" presStyleCnt="0"/>
      <dgm:spPr/>
    </dgm:pt>
    <dgm:pt modelId="{85DAA4FB-2679-4EFF-AB5F-620942C22F9F}" type="pres">
      <dgm:prSet presAssocID="{E13F0BEF-8401-46F8-875D-A46B68C8152D}" presName="sibTrans" presStyleLbl="sibTrans1D1" presStyleIdx="2" presStyleCnt="11"/>
      <dgm:spPr/>
      <dgm:t>
        <a:bodyPr/>
        <a:lstStyle/>
        <a:p>
          <a:endParaRPr lang="ru-RU"/>
        </a:p>
      </dgm:t>
    </dgm:pt>
    <dgm:pt modelId="{750886E1-9B65-4DFE-999E-5AF6E87D1288}" type="pres">
      <dgm:prSet presAssocID="{D618903E-6466-4142-8DCE-E40DF82BFC2B}" presName="node" presStyleLbl="node1" presStyleIdx="3" presStyleCnt="11" custScaleX="403912" custScaleY="141354" custRadScaleRad="146153" custRadScaleInc="-661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FDF8B8-0252-4109-B058-79198CCAE1DD}" type="pres">
      <dgm:prSet presAssocID="{D618903E-6466-4142-8DCE-E40DF82BFC2B}" presName="spNode" presStyleCnt="0"/>
      <dgm:spPr/>
    </dgm:pt>
    <dgm:pt modelId="{2CBB6D18-AA01-44D5-A5EB-97FD6640B38D}" type="pres">
      <dgm:prSet presAssocID="{AC55B16D-6631-4ADC-9F08-FE6E47DA592F}" presName="sibTrans" presStyleLbl="sibTrans1D1" presStyleIdx="3" presStyleCnt="11"/>
      <dgm:spPr/>
      <dgm:t>
        <a:bodyPr/>
        <a:lstStyle/>
        <a:p>
          <a:endParaRPr lang="ru-RU"/>
        </a:p>
      </dgm:t>
    </dgm:pt>
    <dgm:pt modelId="{A04979E0-78A4-4CD4-B793-598E892E0181}" type="pres">
      <dgm:prSet presAssocID="{6D649E9B-FEC2-4899-9082-6EAC5F430DEF}" presName="node" presStyleLbl="node1" presStyleIdx="4" presStyleCnt="11" custScaleX="244066" custScaleY="89978" custRadScaleRad="118500" custRadScaleInc="-1547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2A19A9-D055-4B1E-A705-C2B59EB5D1BD}" type="pres">
      <dgm:prSet presAssocID="{6D649E9B-FEC2-4899-9082-6EAC5F430DEF}" presName="spNode" presStyleCnt="0"/>
      <dgm:spPr/>
    </dgm:pt>
    <dgm:pt modelId="{26F3B241-1210-4760-8521-B6A9B8982ED3}" type="pres">
      <dgm:prSet presAssocID="{C1A62D69-DC77-40D9-9F2D-6A2E858A7447}" presName="sibTrans" presStyleLbl="sibTrans1D1" presStyleIdx="4" presStyleCnt="11"/>
      <dgm:spPr/>
      <dgm:t>
        <a:bodyPr/>
        <a:lstStyle/>
        <a:p>
          <a:endParaRPr lang="ru-RU"/>
        </a:p>
      </dgm:t>
    </dgm:pt>
    <dgm:pt modelId="{4849CE9E-02DA-4214-9AB7-806C7D40907A}" type="pres">
      <dgm:prSet presAssocID="{B68350BA-DAAF-47E8-871F-117F8A28DA17}" presName="node" presStyleLbl="node1" presStyleIdx="5" presStyleCnt="11" custScaleX="221909" custScaleY="121641" custRadScaleRad="103386" custRadScaleInc="-1284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8BEAE7-E37E-4658-9FC4-20809C55ABA2}" type="pres">
      <dgm:prSet presAssocID="{B68350BA-DAAF-47E8-871F-117F8A28DA17}" presName="spNode" presStyleCnt="0"/>
      <dgm:spPr/>
    </dgm:pt>
    <dgm:pt modelId="{994A28CD-C6A5-44EE-B615-874E284C1A32}" type="pres">
      <dgm:prSet presAssocID="{A148315B-BCFE-4312-8DC0-55FFCEAD42C1}" presName="sibTrans" presStyleLbl="sibTrans1D1" presStyleIdx="5" presStyleCnt="11"/>
      <dgm:spPr/>
      <dgm:t>
        <a:bodyPr/>
        <a:lstStyle/>
        <a:p>
          <a:endParaRPr lang="ru-RU"/>
        </a:p>
      </dgm:t>
    </dgm:pt>
    <dgm:pt modelId="{1C35D1D0-B3DB-4A42-80E2-F4C84A8DD6FC}" type="pres">
      <dgm:prSet presAssocID="{302C015C-198C-41EB-A391-31EA135B964D}" presName="node" presStyleLbl="node1" presStyleIdx="6" presStyleCnt="11" custScaleX="203434" custScaleY="137871" custRadScaleRad="87515" custRadScaleInc="1113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859BF5-59E8-42A7-84BD-13E7507AB153}" type="pres">
      <dgm:prSet presAssocID="{302C015C-198C-41EB-A391-31EA135B964D}" presName="spNode" presStyleCnt="0"/>
      <dgm:spPr/>
    </dgm:pt>
    <dgm:pt modelId="{1AF415C8-5717-4A4E-846A-137119CCFD8A}" type="pres">
      <dgm:prSet presAssocID="{71EE58F0-9C33-4F14-B5E3-7F62B0C78EF6}" presName="sibTrans" presStyleLbl="sibTrans1D1" presStyleIdx="6" presStyleCnt="11"/>
      <dgm:spPr/>
      <dgm:t>
        <a:bodyPr/>
        <a:lstStyle/>
        <a:p>
          <a:endParaRPr lang="ru-RU"/>
        </a:p>
      </dgm:t>
    </dgm:pt>
    <dgm:pt modelId="{BDD793BA-44BB-49ED-B3C5-4BD678D29D75}" type="pres">
      <dgm:prSet presAssocID="{FA6601DE-58AD-41EC-8E6B-ABA3A6B97FD2}" presName="node" presStyleLbl="node1" presStyleIdx="7" presStyleCnt="11" custScaleX="192303" custScaleY="98312" custRadScaleRad="110504" custRadScaleInc="1765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33BB72-09BC-449E-9E3C-31812D2A2C4C}" type="pres">
      <dgm:prSet presAssocID="{FA6601DE-58AD-41EC-8E6B-ABA3A6B97FD2}" presName="spNode" presStyleCnt="0"/>
      <dgm:spPr/>
    </dgm:pt>
    <dgm:pt modelId="{AA48469A-537D-4B06-AF06-683B32CEEAC8}" type="pres">
      <dgm:prSet presAssocID="{0FC624B6-4525-41A9-99AB-EEB965CFE01C}" presName="sibTrans" presStyleLbl="sibTrans1D1" presStyleIdx="7" presStyleCnt="11"/>
      <dgm:spPr/>
      <dgm:t>
        <a:bodyPr/>
        <a:lstStyle/>
        <a:p>
          <a:endParaRPr lang="ru-RU"/>
        </a:p>
      </dgm:t>
    </dgm:pt>
    <dgm:pt modelId="{226F51AA-D103-46C5-AF19-BC128FF10FE2}" type="pres">
      <dgm:prSet presAssocID="{D23BBD1C-6687-4841-A2B1-567ACA31337F}" presName="node" presStyleLbl="node1" presStyleIdx="8" presStyleCnt="11" custScaleX="351408" custScaleY="143239" custRadScaleRad="131470" custRadScaleInc="1039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BFAE18-5B88-4355-AB93-E9DD2837FA18}" type="pres">
      <dgm:prSet presAssocID="{D23BBD1C-6687-4841-A2B1-567ACA31337F}" presName="spNode" presStyleCnt="0"/>
      <dgm:spPr/>
    </dgm:pt>
    <dgm:pt modelId="{1DA2D3F4-04C7-4021-A8C5-43C2B9CCE87B}" type="pres">
      <dgm:prSet presAssocID="{B7B700C9-98F4-484D-9396-DE93752A6647}" presName="sibTrans" presStyleLbl="sibTrans1D1" presStyleIdx="8" presStyleCnt="11"/>
      <dgm:spPr/>
      <dgm:t>
        <a:bodyPr/>
        <a:lstStyle/>
        <a:p>
          <a:endParaRPr lang="ru-RU"/>
        </a:p>
      </dgm:t>
    </dgm:pt>
    <dgm:pt modelId="{15689E6F-9901-4290-B854-9CCFE2DE4FAF}" type="pres">
      <dgm:prSet presAssocID="{83948C6E-21BD-4CD3-9DAB-28C940601907}" presName="node" presStyleLbl="node1" presStyleIdx="9" presStyleCnt="11" custScaleX="208475" custScaleY="89750" custRadScaleRad="115762" custRadScaleInc="-18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A7E46B-CC50-409F-BED4-C03619D5E90A}" type="pres">
      <dgm:prSet presAssocID="{83948C6E-21BD-4CD3-9DAB-28C940601907}" presName="spNode" presStyleCnt="0"/>
      <dgm:spPr/>
    </dgm:pt>
    <dgm:pt modelId="{972B0506-0748-423D-A80D-216464229A1B}" type="pres">
      <dgm:prSet presAssocID="{5598D3B6-49F1-4399-A676-B0A305ADF3CE}" presName="sibTrans" presStyleLbl="sibTrans1D1" presStyleIdx="9" presStyleCnt="11"/>
      <dgm:spPr/>
      <dgm:t>
        <a:bodyPr/>
        <a:lstStyle/>
        <a:p>
          <a:endParaRPr lang="ru-RU"/>
        </a:p>
      </dgm:t>
    </dgm:pt>
    <dgm:pt modelId="{1532DE97-A097-441A-8728-2F664E948125}" type="pres">
      <dgm:prSet presAssocID="{7F896021-E82F-410F-A33A-686EA7CAAC91}" presName="node" presStyleLbl="node1" presStyleIdx="10" presStyleCnt="11" custScaleX="193444" custScaleY="137252" custRadScaleRad="116104" custRadScaleInc="-914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97DAE2-9A2B-4366-A48B-89C7F0A035A0}" type="pres">
      <dgm:prSet presAssocID="{7F896021-E82F-410F-A33A-686EA7CAAC91}" presName="spNode" presStyleCnt="0"/>
      <dgm:spPr/>
    </dgm:pt>
    <dgm:pt modelId="{E0705ECB-4FC6-4256-B285-D27CDC53506B}" type="pres">
      <dgm:prSet presAssocID="{21916DFD-8F50-4221-A2ED-BB4F53EFDE7E}" presName="sibTrans" presStyleLbl="sibTrans1D1" presStyleIdx="10" presStyleCnt="11"/>
      <dgm:spPr/>
      <dgm:t>
        <a:bodyPr/>
        <a:lstStyle/>
        <a:p>
          <a:endParaRPr lang="ru-RU"/>
        </a:p>
      </dgm:t>
    </dgm:pt>
  </dgm:ptLst>
  <dgm:cxnLst>
    <dgm:cxn modelId="{86142631-7C2A-4277-88D1-F517C9D02516}" type="presOf" srcId="{54C3EC8C-DB71-4F6C-B075-861CF2AAE650}" destId="{5D8DE95A-AA7B-4CAE-987A-BCA456F3A346}" srcOrd="0" destOrd="0" presId="urn:microsoft.com/office/officeart/2005/8/layout/cycle6"/>
    <dgm:cxn modelId="{DED46D79-B4AA-4FB5-B900-284D477EEDA5}" type="presOf" srcId="{AC55B16D-6631-4ADC-9F08-FE6E47DA592F}" destId="{2CBB6D18-AA01-44D5-A5EB-97FD6640B38D}" srcOrd="0" destOrd="0" presId="urn:microsoft.com/office/officeart/2005/8/layout/cycle6"/>
    <dgm:cxn modelId="{FAC9B607-62F4-456E-9BB4-E32B34AF79B9}" type="presOf" srcId="{016D88A7-9AE9-4EB4-8058-1DBB15FAE695}" destId="{5B6ED1B3-6C95-4DF8-ADF2-85D65769C247}" srcOrd="0" destOrd="0" presId="urn:microsoft.com/office/officeart/2005/8/layout/cycle6"/>
    <dgm:cxn modelId="{90F29C33-B3FC-4F07-BA2F-3FB549F92AD1}" type="presOf" srcId="{C1A62D69-DC77-40D9-9F2D-6A2E858A7447}" destId="{26F3B241-1210-4760-8521-B6A9B8982ED3}" srcOrd="0" destOrd="0" presId="urn:microsoft.com/office/officeart/2005/8/layout/cycle6"/>
    <dgm:cxn modelId="{6AF53B64-E1E3-409D-82FB-8E660ECDD760}" type="presOf" srcId="{71EE58F0-9C33-4F14-B5E3-7F62B0C78EF6}" destId="{1AF415C8-5717-4A4E-846A-137119CCFD8A}" srcOrd="0" destOrd="0" presId="urn:microsoft.com/office/officeart/2005/8/layout/cycle6"/>
    <dgm:cxn modelId="{46145CAA-FED2-43EB-B863-4C0DFF8D6BE9}" type="presOf" srcId="{033B99E4-B0BF-4D52-BFAD-968C4545AF8A}" destId="{E1ED41F4-CA43-4624-A6BE-F0FB07782A2B}" srcOrd="0" destOrd="0" presId="urn:microsoft.com/office/officeart/2005/8/layout/cycle6"/>
    <dgm:cxn modelId="{B2996A94-A7B1-4034-AB73-CE5E9BFFC8F6}" srcId="{016D88A7-9AE9-4EB4-8058-1DBB15FAE695}" destId="{FA6601DE-58AD-41EC-8E6B-ABA3A6B97FD2}" srcOrd="7" destOrd="0" parTransId="{B7C1A99C-F1BE-48E0-87BF-59BEF06CCE57}" sibTransId="{0FC624B6-4525-41A9-99AB-EEB965CFE01C}"/>
    <dgm:cxn modelId="{1E402F6D-EEBA-4A12-9969-BA55C46C63D7}" srcId="{016D88A7-9AE9-4EB4-8058-1DBB15FAE695}" destId="{D23BBD1C-6687-4841-A2B1-567ACA31337F}" srcOrd="8" destOrd="0" parTransId="{D4C64F6C-DCC2-4700-A01A-DB5784F5AED2}" sibTransId="{B7B700C9-98F4-484D-9396-DE93752A6647}"/>
    <dgm:cxn modelId="{2962A8CC-0BAF-421C-95C1-5801D3DBFEAF}" type="presOf" srcId="{FA6601DE-58AD-41EC-8E6B-ABA3A6B97FD2}" destId="{BDD793BA-44BB-49ED-B3C5-4BD678D29D75}" srcOrd="0" destOrd="0" presId="urn:microsoft.com/office/officeart/2005/8/layout/cycle6"/>
    <dgm:cxn modelId="{2D9E8DAF-B192-4847-99B3-669D9B97759D}" srcId="{016D88A7-9AE9-4EB4-8058-1DBB15FAE695}" destId="{D618903E-6466-4142-8DCE-E40DF82BFC2B}" srcOrd="3" destOrd="0" parTransId="{86A9757B-713F-4C83-856D-9407B074A8FE}" sibTransId="{AC55B16D-6631-4ADC-9F08-FE6E47DA592F}"/>
    <dgm:cxn modelId="{36DB97F8-76C8-49BA-B21C-B1F4A9AE53F3}" srcId="{016D88A7-9AE9-4EB4-8058-1DBB15FAE695}" destId="{4C212918-B4A0-4487-AED2-5B04608310D0}" srcOrd="0" destOrd="0" parTransId="{7A27782F-A24B-4155-B131-E7D683D3426B}" sibTransId="{53EE46E0-340E-4CB9-A809-F5906A1F5FE8}"/>
    <dgm:cxn modelId="{D653FE0B-F339-4391-B7B0-6B01789D75A5}" srcId="{016D88A7-9AE9-4EB4-8058-1DBB15FAE695}" destId="{302C015C-198C-41EB-A391-31EA135B964D}" srcOrd="6" destOrd="0" parTransId="{04761352-2141-45F1-B285-4ABA1EF97AEA}" sibTransId="{71EE58F0-9C33-4F14-B5E3-7F62B0C78EF6}"/>
    <dgm:cxn modelId="{35BE73A7-395D-4034-A0F5-47706624F1E5}" srcId="{016D88A7-9AE9-4EB4-8058-1DBB15FAE695}" destId="{033B99E4-B0BF-4D52-BFAD-968C4545AF8A}" srcOrd="1" destOrd="0" parTransId="{F66B844A-5973-4795-97C3-F0CC6A34ADEA}" sibTransId="{54C3EC8C-DB71-4F6C-B075-861CF2AAE650}"/>
    <dgm:cxn modelId="{00FD2F9A-7F28-45C5-A927-87CBA615BEF5}" type="presOf" srcId="{21916DFD-8F50-4221-A2ED-BB4F53EFDE7E}" destId="{E0705ECB-4FC6-4256-B285-D27CDC53506B}" srcOrd="0" destOrd="0" presId="urn:microsoft.com/office/officeart/2005/8/layout/cycle6"/>
    <dgm:cxn modelId="{ED548C1F-24D6-46D5-84E8-560C0A609AE6}" type="presOf" srcId="{B68350BA-DAAF-47E8-871F-117F8A28DA17}" destId="{4849CE9E-02DA-4214-9AB7-806C7D40907A}" srcOrd="0" destOrd="0" presId="urn:microsoft.com/office/officeart/2005/8/layout/cycle6"/>
    <dgm:cxn modelId="{5D98E0A8-C8C4-4037-AD52-AAF526CF582E}" type="presOf" srcId="{77D8B868-7B62-43E5-98B5-D0C5039EA5B3}" destId="{E6E50F16-7F59-408F-B4F2-DCE52076C438}" srcOrd="0" destOrd="0" presId="urn:microsoft.com/office/officeart/2005/8/layout/cycle6"/>
    <dgm:cxn modelId="{910C2314-07B2-450A-9A76-D9FCA7767B52}" type="presOf" srcId="{53EE46E0-340E-4CB9-A809-F5906A1F5FE8}" destId="{2186D9AC-CDD6-4E49-B47B-6358EF64A78F}" srcOrd="0" destOrd="0" presId="urn:microsoft.com/office/officeart/2005/8/layout/cycle6"/>
    <dgm:cxn modelId="{62A9BDC6-95B6-4988-8D5F-7CFF560C89C0}" type="presOf" srcId="{7F896021-E82F-410F-A33A-686EA7CAAC91}" destId="{1532DE97-A097-441A-8728-2F664E948125}" srcOrd="0" destOrd="0" presId="urn:microsoft.com/office/officeart/2005/8/layout/cycle6"/>
    <dgm:cxn modelId="{C099F918-24C3-4F17-AAC0-81F4FDA28067}" type="presOf" srcId="{A148315B-BCFE-4312-8DC0-55FFCEAD42C1}" destId="{994A28CD-C6A5-44EE-B615-874E284C1A32}" srcOrd="0" destOrd="0" presId="urn:microsoft.com/office/officeart/2005/8/layout/cycle6"/>
    <dgm:cxn modelId="{382FCAAF-F50F-4F3C-A12F-F68596735C5B}" srcId="{016D88A7-9AE9-4EB4-8058-1DBB15FAE695}" destId="{83948C6E-21BD-4CD3-9DAB-28C940601907}" srcOrd="9" destOrd="0" parTransId="{6DC058D9-2F8C-4419-BC97-50BC914E6F8E}" sibTransId="{5598D3B6-49F1-4399-A676-B0A305ADF3CE}"/>
    <dgm:cxn modelId="{935E191A-049A-4620-9B7D-DE39AB866EB9}" type="presOf" srcId="{5598D3B6-49F1-4399-A676-B0A305ADF3CE}" destId="{972B0506-0748-423D-A80D-216464229A1B}" srcOrd="0" destOrd="0" presId="urn:microsoft.com/office/officeart/2005/8/layout/cycle6"/>
    <dgm:cxn modelId="{AE5B0DC2-479E-4D1B-826A-6733B90DBC12}" srcId="{016D88A7-9AE9-4EB4-8058-1DBB15FAE695}" destId="{B68350BA-DAAF-47E8-871F-117F8A28DA17}" srcOrd="5" destOrd="0" parTransId="{7FCD2FCF-DFDF-4EDD-8146-03DAC973C896}" sibTransId="{A148315B-BCFE-4312-8DC0-55FFCEAD42C1}"/>
    <dgm:cxn modelId="{00453645-B922-4883-A520-0729C12659A7}" srcId="{016D88A7-9AE9-4EB4-8058-1DBB15FAE695}" destId="{7F896021-E82F-410F-A33A-686EA7CAAC91}" srcOrd="10" destOrd="0" parTransId="{FF8700DB-A385-4839-A2C3-2FC6407A4894}" sibTransId="{21916DFD-8F50-4221-A2ED-BB4F53EFDE7E}"/>
    <dgm:cxn modelId="{3489B416-70C4-4173-8536-25C13BDB16CD}" type="presOf" srcId="{4C212918-B4A0-4487-AED2-5B04608310D0}" destId="{1BBE1624-F5A4-4000-B2B6-CF9421BDD429}" srcOrd="0" destOrd="0" presId="urn:microsoft.com/office/officeart/2005/8/layout/cycle6"/>
    <dgm:cxn modelId="{D2CD5733-7C13-4A81-A042-227614ABFA22}" type="presOf" srcId="{D618903E-6466-4142-8DCE-E40DF82BFC2B}" destId="{750886E1-9B65-4DFE-999E-5AF6E87D1288}" srcOrd="0" destOrd="0" presId="urn:microsoft.com/office/officeart/2005/8/layout/cycle6"/>
    <dgm:cxn modelId="{7A1D95F9-5D7D-4FEC-998B-F6D902EA152F}" srcId="{016D88A7-9AE9-4EB4-8058-1DBB15FAE695}" destId="{77D8B868-7B62-43E5-98B5-D0C5039EA5B3}" srcOrd="2" destOrd="0" parTransId="{8092FA1D-356B-4F40-8975-6A72A3234C01}" sibTransId="{E13F0BEF-8401-46F8-875D-A46B68C8152D}"/>
    <dgm:cxn modelId="{466CC0BA-917D-4013-A59B-49E48F688FEB}" type="presOf" srcId="{0FC624B6-4525-41A9-99AB-EEB965CFE01C}" destId="{AA48469A-537D-4B06-AF06-683B32CEEAC8}" srcOrd="0" destOrd="0" presId="urn:microsoft.com/office/officeart/2005/8/layout/cycle6"/>
    <dgm:cxn modelId="{831BCE7C-B9AA-4BBE-B02E-CABE0BDCA415}" type="presOf" srcId="{B7B700C9-98F4-484D-9396-DE93752A6647}" destId="{1DA2D3F4-04C7-4021-A8C5-43C2B9CCE87B}" srcOrd="0" destOrd="0" presId="urn:microsoft.com/office/officeart/2005/8/layout/cycle6"/>
    <dgm:cxn modelId="{FEFCB005-00FA-4E04-B795-AE86645273F4}" srcId="{016D88A7-9AE9-4EB4-8058-1DBB15FAE695}" destId="{6D649E9B-FEC2-4899-9082-6EAC5F430DEF}" srcOrd="4" destOrd="0" parTransId="{CB214A15-49DC-4A54-87F9-0CBE68469003}" sibTransId="{C1A62D69-DC77-40D9-9F2D-6A2E858A7447}"/>
    <dgm:cxn modelId="{BA2D136B-E1DE-4E31-A42D-DACFF63C7F3A}" type="presOf" srcId="{6D649E9B-FEC2-4899-9082-6EAC5F430DEF}" destId="{A04979E0-78A4-4CD4-B793-598E892E0181}" srcOrd="0" destOrd="0" presId="urn:microsoft.com/office/officeart/2005/8/layout/cycle6"/>
    <dgm:cxn modelId="{2DB0BBF3-F84B-46B9-AE4E-DEAC01CB9357}" type="presOf" srcId="{302C015C-198C-41EB-A391-31EA135B964D}" destId="{1C35D1D0-B3DB-4A42-80E2-F4C84A8DD6FC}" srcOrd="0" destOrd="0" presId="urn:microsoft.com/office/officeart/2005/8/layout/cycle6"/>
    <dgm:cxn modelId="{A708E79E-A2E8-4343-9979-4B01C21DC331}" type="presOf" srcId="{83948C6E-21BD-4CD3-9DAB-28C940601907}" destId="{15689E6F-9901-4290-B854-9CCFE2DE4FAF}" srcOrd="0" destOrd="0" presId="urn:microsoft.com/office/officeart/2005/8/layout/cycle6"/>
    <dgm:cxn modelId="{8CE2DBEE-A299-46CD-BED8-2E45F81232DF}" type="presOf" srcId="{E13F0BEF-8401-46F8-875D-A46B68C8152D}" destId="{85DAA4FB-2679-4EFF-AB5F-620942C22F9F}" srcOrd="0" destOrd="0" presId="urn:microsoft.com/office/officeart/2005/8/layout/cycle6"/>
    <dgm:cxn modelId="{292F8CC0-D1FE-4EDA-8CAE-3B6B08EF94F1}" type="presOf" srcId="{D23BBD1C-6687-4841-A2B1-567ACA31337F}" destId="{226F51AA-D103-46C5-AF19-BC128FF10FE2}" srcOrd="0" destOrd="0" presId="urn:microsoft.com/office/officeart/2005/8/layout/cycle6"/>
    <dgm:cxn modelId="{B1DECD5D-0BD1-4A09-9C64-ED8A92C50C17}" type="presParOf" srcId="{5B6ED1B3-6C95-4DF8-ADF2-85D65769C247}" destId="{1BBE1624-F5A4-4000-B2B6-CF9421BDD429}" srcOrd="0" destOrd="0" presId="urn:microsoft.com/office/officeart/2005/8/layout/cycle6"/>
    <dgm:cxn modelId="{D1F76130-8D57-4B9B-9641-0FE274345D11}" type="presParOf" srcId="{5B6ED1B3-6C95-4DF8-ADF2-85D65769C247}" destId="{14CEA66D-8B51-45B1-A5C1-13CAAE8757FA}" srcOrd="1" destOrd="0" presId="urn:microsoft.com/office/officeart/2005/8/layout/cycle6"/>
    <dgm:cxn modelId="{8C664134-3F81-44CD-8221-ABB140C65814}" type="presParOf" srcId="{5B6ED1B3-6C95-4DF8-ADF2-85D65769C247}" destId="{2186D9AC-CDD6-4E49-B47B-6358EF64A78F}" srcOrd="2" destOrd="0" presId="urn:microsoft.com/office/officeart/2005/8/layout/cycle6"/>
    <dgm:cxn modelId="{9BD1F11E-649B-4E38-8AB1-E9E30D3AD283}" type="presParOf" srcId="{5B6ED1B3-6C95-4DF8-ADF2-85D65769C247}" destId="{E1ED41F4-CA43-4624-A6BE-F0FB07782A2B}" srcOrd="3" destOrd="0" presId="urn:microsoft.com/office/officeart/2005/8/layout/cycle6"/>
    <dgm:cxn modelId="{76EBBB41-6FB9-4A68-B30A-20FB946F6AF3}" type="presParOf" srcId="{5B6ED1B3-6C95-4DF8-ADF2-85D65769C247}" destId="{3D178CDD-3880-401C-BCF1-3723E43FD576}" srcOrd="4" destOrd="0" presId="urn:microsoft.com/office/officeart/2005/8/layout/cycle6"/>
    <dgm:cxn modelId="{3E00992B-B2BA-4972-BF5F-A02D8A2C0514}" type="presParOf" srcId="{5B6ED1B3-6C95-4DF8-ADF2-85D65769C247}" destId="{5D8DE95A-AA7B-4CAE-987A-BCA456F3A346}" srcOrd="5" destOrd="0" presId="urn:microsoft.com/office/officeart/2005/8/layout/cycle6"/>
    <dgm:cxn modelId="{48E48A55-0555-46B8-BCB8-4D6E55CE247A}" type="presParOf" srcId="{5B6ED1B3-6C95-4DF8-ADF2-85D65769C247}" destId="{E6E50F16-7F59-408F-B4F2-DCE52076C438}" srcOrd="6" destOrd="0" presId="urn:microsoft.com/office/officeart/2005/8/layout/cycle6"/>
    <dgm:cxn modelId="{8CD4BA8B-BB89-435E-BD48-5462C67B20C5}" type="presParOf" srcId="{5B6ED1B3-6C95-4DF8-ADF2-85D65769C247}" destId="{E3F068C6-51D0-4572-9318-B7367F57B6B8}" srcOrd="7" destOrd="0" presId="urn:microsoft.com/office/officeart/2005/8/layout/cycle6"/>
    <dgm:cxn modelId="{4B71F4CC-70B2-4054-A459-21F95C3CAD95}" type="presParOf" srcId="{5B6ED1B3-6C95-4DF8-ADF2-85D65769C247}" destId="{85DAA4FB-2679-4EFF-AB5F-620942C22F9F}" srcOrd="8" destOrd="0" presId="urn:microsoft.com/office/officeart/2005/8/layout/cycle6"/>
    <dgm:cxn modelId="{C5EA5DDD-8438-458E-8DA5-F34472F86342}" type="presParOf" srcId="{5B6ED1B3-6C95-4DF8-ADF2-85D65769C247}" destId="{750886E1-9B65-4DFE-999E-5AF6E87D1288}" srcOrd="9" destOrd="0" presId="urn:microsoft.com/office/officeart/2005/8/layout/cycle6"/>
    <dgm:cxn modelId="{B3E3A3BB-A9CA-47DE-963F-592C14490E49}" type="presParOf" srcId="{5B6ED1B3-6C95-4DF8-ADF2-85D65769C247}" destId="{6BFDF8B8-0252-4109-B058-79198CCAE1DD}" srcOrd="10" destOrd="0" presId="urn:microsoft.com/office/officeart/2005/8/layout/cycle6"/>
    <dgm:cxn modelId="{017E6268-C61B-48DC-AF40-6BFF3582701F}" type="presParOf" srcId="{5B6ED1B3-6C95-4DF8-ADF2-85D65769C247}" destId="{2CBB6D18-AA01-44D5-A5EB-97FD6640B38D}" srcOrd="11" destOrd="0" presId="urn:microsoft.com/office/officeart/2005/8/layout/cycle6"/>
    <dgm:cxn modelId="{43341A37-59FD-4654-BF3D-B2FF10F00803}" type="presParOf" srcId="{5B6ED1B3-6C95-4DF8-ADF2-85D65769C247}" destId="{A04979E0-78A4-4CD4-B793-598E892E0181}" srcOrd="12" destOrd="0" presId="urn:microsoft.com/office/officeart/2005/8/layout/cycle6"/>
    <dgm:cxn modelId="{7B738E21-D0FF-404F-BF38-593852AB483E}" type="presParOf" srcId="{5B6ED1B3-6C95-4DF8-ADF2-85D65769C247}" destId="{432A19A9-D055-4B1E-A705-C2B59EB5D1BD}" srcOrd="13" destOrd="0" presId="urn:microsoft.com/office/officeart/2005/8/layout/cycle6"/>
    <dgm:cxn modelId="{5C3F2547-31B2-480F-82D2-3E06E8119388}" type="presParOf" srcId="{5B6ED1B3-6C95-4DF8-ADF2-85D65769C247}" destId="{26F3B241-1210-4760-8521-B6A9B8982ED3}" srcOrd="14" destOrd="0" presId="urn:microsoft.com/office/officeart/2005/8/layout/cycle6"/>
    <dgm:cxn modelId="{6ABE9044-EEEB-4952-A3FB-CF257A4EB9A6}" type="presParOf" srcId="{5B6ED1B3-6C95-4DF8-ADF2-85D65769C247}" destId="{4849CE9E-02DA-4214-9AB7-806C7D40907A}" srcOrd="15" destOrd="0" presId="urn:microsoft.com/office/officeart/2005/8/layout/cycle6"/>
    <dgm:cxn modelId="{940081A2-B12E-4332-B04F-E9291802B31F}" type="presParOf" srcId="{5B6ED1B3-6C95-4DF8-ADF2-85D65769C247}" destId="{C88BEAE7-E37E-4658-9FC4-20809C55ABA2}" srcOrd="16" destOrd="0" presId="urn:microsoft.com/office/officeart/2005/8/layout/cycle6"/>
    <dgm:cxn modelId="{CE8C461D-6903-4130-BBC3-C1975AF12AF8}" type="presParOf" srcId="{5B6ED1B3-6C95-4DF8-ADF2-85D65769C247}" destId="{994A28CD-C6A5-44EE-B615-874E284C1A32}" srcOrd="17" destOrd="0" presId="urn:microsoft.com/office/officeart/2005/8/layout/cycle6"/>
    <dgm:cxn modelId="{B2C0771A-3AE3-4746-BED0-036FA2E87A58}" type="presParOf" srcId="{5B6ED1B3-6C95-4DF8-ADF2-85D65769C247}" destId="{1C35D1D0-B3DB-4A42-80E2-F4C84A8DD6FC}" srcOrd="18" destOrd="0" presId="urn:microsoft.com/office/officeart/2005/8/layout/cycle6"/>
    <dgm:cxn modelId="{AB74BFD6-D0AF-4035-B7A3-B72F7C5A4F8A}" type="presParOf" srcId="{5B6ED1B3-6C95-4DF8-ADF2-85D65769C247}" destId="{3A859BF5-59E8-42A7-84BD-13E7507AB153}" srcOrd="19" destOrd="0" presId="urn:microsoft.com/office/officeart/2005/8/layout/cycle6"/>
    <dgm:cxn modelId="{6B7D0912-1E94-4DC0-A2C9-FFEEB7C86199}" type="presParOf" srcId="{5B6ED1B3-6C95-4DF8-ADF2-85D65769C247}" destId="{1AF415C8-5717-4A4E-846A-137119CCFD8A}" srcOrd="20" destOrd="0" presId="urn:microsoft.com/office/officeart/2005/8/layout/cycle6"/>
    <dgm:cxn modelId="{7F8D95FA-5008-4B62-A1BE-6A69A167BC89}" type="presParOf" srcId="{5B6ED1B3-6C95-4DF8-ADF2-85D65769C247}" destId="{BDD793BA-44BB-49ED-B3C5-4BD678D29D75}" srcOrd="21" destOrd="0" presId="urn:microsoft.com/office/officeart/2005/8/layout/cycle6"/>
    <dgm:cxn modelId="{EF93AC34-F12B-4B38-A2C4-F8D27BAA4A79}" type="presParOf" srcId="{5B6ED1B3-6C95-4DF8-ADF2-85D65769C247}" destId="{FB33BB72-09BC-449E-9E3C-31812D2A2C4C}" srcOrd="22" destOrd="0" presId="urn:microsoft.com/office/officeart/2005/8/layout/cycle6"/>
    <dgm:cxn modelId="{17C6A42A-2CDD-4BF2-92B6-79B322EB4A59}" type="presParOf" srcId="{5B6ED1B3-6C95-4DF8-ADF2-85D65769C247}" destId="{AA48469A-537D-4B06-AF06-683B32CEEAC8}" srcOrd="23" destOrd="0" presId="urn:microsoft.com/office/officeart/2005/8/layout/cycle6"/>
    <dgm:cxn modelId="{F1650B49-4DAC-48AA-ADA1-7A8BA7A80B7B}" type="presParOf" srcId="{5B6ED1B3-6C95-4DF8-ADF2-85D65769C247}" destId="{226F51AA-D103-46C5-AF19-BC128FF10FE2}" srcOrd="24" destOrd="0" presId="urn:microsoft.com/office/officeart/2005/8/layout/cycle6"/>
    <dgm:cxn modelId="{9E22C1B9-2D93-4745-BDB0-F11DEED81C66}" type="presParOf" srcId="{5B6ED1B3-6C95-4DF8-ADF2-85D65769C247}" destId="{42BFAE18-5B88-4355-AB93-E9DD2837FA18}" srcOrd="25" destOrd="0" presId="urn:microsoft.com/office/officeart/2005/8/layout/cycle6"/>
    <dgm:cxn modelId="{709BA9CB-9FD5-4D6F-9C0D-3563C421ED2B}" type="presParOf" srcId="{5B6ED1B3-6C95-4DF8-ADF2-85D65769C247}" destId="{1DA2D3F4-04C7-4021-A8C5-43C2B9CCE87B}" srcOrd="26" destOrd="0" presId="urn:microsoft.com/office/officeart/2005/8/layout/cycle6"/>
    <dgm:cxn modelId="{3977AF89-C98F-44D3-96AF-66FE2C3B087C}" type="presParOf" srcId="{5B6ED1B3-6C95-4DF8-ADF2-85D65769C247}" destId="{15689E6F-9901-4290-B854-9CCFE2DE4FAF}" srcOrd="27" destOrd="0" presId="urn:microsoft.com/office/officeart/2005/8/layout/cycle6"/>
    <dgm:cxn modelId="{ACB1885D-F57C-4D07-BB91-4E0BA02C8794}" type="presParOf" srcId="{5B6ED1B3-6C95-4DF8-ADF2-85D65769C247}" destId="{25A7E46B-CC50-409F-BED4-C03619D5E90A}" srcOrd="28" destOrd="0" presId="urn:microsoft.com/office/officeart/2005/8/layout/cycle6"/>
    <dgm:cxn modelId="{440278C5-E0D3-4AB9-8493-A2358183E594}" type="presParOf" srcId="{5B6ED1B3-6C95-4DF8-ADF2-85D65769C247}" destId="{972B0506-0748-423D-A80D-216464229A1B}" srcOrd="29" destOrd="0" presId="urn:microsoft.com/office/officeart/2005/8/layout/cycle6"/>
    <dgm:cxn modelId="{25D51F65-C837-4015-9533-BD1D06C66C14}" type="presParOf" srcId="{5B6ED1B3-6C95-4DF8-ADF2-85D65769C247}" destId="{1532DE97-A097-441A-8728-2F664E948125}" srcOrd="30" destOrd="0" presId="urn:microsoft.com/office/officeart/2005/8/layout/cycle6"/>
    <dgm:cxn modelId="{950C065D-30DD-4662-BB28-7D9406B7B810}" type="presParOf" srcId="{5B6ED1B3-6C95-4DF8-ADF2-85D65769C247}" destId="{F297DAE2-9A2B-4366-A48B-89C7F0A035A0}" srcOrd="31" destOrd="0" presId="urn:microsoft.com/office/officeart/2005/8/layout/cycle6"/>
    <dgm:cxn modelId="{8C12F258-0442-4FD6-AA8E-65C1B3D188D4}" type="presParOf" srcId="{5B6ED1B3-6C95-4DF8-ADF2-85D65769C247}" destId="{E0705ECB-4FC6-4256-B285-D27CDC53506B}" srcOrd="32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787C3-9FE3-433B-9251-27359CA1B87A}">
      <dsp:nvSpPr>
        <dsp:cNvPr id="0" name=""/>
        <dsp:cNvSpPr/>
      </dsp:nvSpPr>
      <dsp:spPr>
        <a:xfrm rot="5397883">
          <a:off x="-174509" y="990866"/>
          <a:ext cx="1179175" cy="10645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A0FB4C-3AB2-46D5-B4A8-DCCBE306ABAE}">
      <dsp:nvSpPr>
        <dsp:cNvPr id="0" name=""/>
        <dsp:cNvSpPr/>
      </dsp:nvSpPr>
      <dsp:spPr>
        <a:xfrm>
          <a:off x="0" y="194118"/>
          <a:ext cx="1533669" cy="8752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rgbClr val="FFCC99"/>
              </a:solidFill>
            </a:rPr>
            <a:t>диалог, дискуссия, беседа</a:t>
          </a:r>
          <a:endParaRPr lang="ru-RU" sz="2000" b="1" i="1" kern="1200" dirty="0">
            <a:solidFill>
              <a:srgbClr val="FFCC99"/>
            </a:solidFill>
          </a:endParaRPr>
        </a:p>
      </dsp:txBody>
      <dsp:txXfrm>
        <a:off x="25635" y="219753"/>
        <a:ext cx="1482399" cy="823964"/>
      </dsp:txXfrm>
    </dsp:sp>
    <dsp:sp modelId="{42EBE6C7-6A84-4AC0-85CA-76BA6F088862}">
      <dsp:nvSpPr>
        <dsp:cNvPr id="0" name=""/>
        <dsp:cNvSpPr/>
      </dsp:nvSpPr>
      <dsp:spPr>
        <a:xfrm rot="5431378">
          <a:off x="-48116" y="2045816"/>
          <a:ext cx="925318" cy="10645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F4554E-0777-466E-845D-C804E71F419B}">
      <dsp:nvSpPr>
        <dsp:cNvPr id="0" name=""/>
        <dsp:cNvSpPr/>
      </dsp:nvSpPr>
      <dsp:spPr>
        <a:xfrm>
          <a:off x="52731" y="1461449"/>
          <a:ext cx="1436308" cy="7056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rgbClr val="FFCC99"/>
              </a:solidFill>
            </a:rPr>
            <a:t>рабочая тетрадь</a:t>
          </a:r>
          <a:endParaRPr lang="ru-RU" sz="2000" b="1" i="1" kern="1200" dirty="0">
            <a:solidFill>
              <a:srgbClr val="FFCC99"/>
            </a:solidFill>
          </a:endParaRPr>
        </a:p>
      </dsp:txBody>
      <dsp:txXfrm>
        <a:off x="73400" y="1482118"/>
        <a:ext cx="1394970" cy="664338"/>
      </dsp:txXfrm>
    </dsp:sp>
    <dsp:sp modelId="{5630A975-A8E9-45ED-ABD4-AD322428B963}">
      <dsp:nvSpPr>
        <dsp:cNvPr id="0" name=""/>
        <dsp:cNvSpPr/>
      </dsp:nvSpPr>
      <dsp:spPr>
        <a:xfrm rot="21542857">
          <a:off x="432772" y="2612806"/>
          <a:ext cx="2469674" cy="10645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6B7343-6CC2-48AE-BC92-5B537152E84F}">
      <dsp:nvSpPr>
        <dsp:cNvPr id="0" name=""/>
        <dsp:cNvSpPr/>
      </dsp:nvSpPr>
      <dsp:spPr>
        <a:xfrm>
          <a:off x="52731" y="2448442"/>
          <a:ext cx="1419417" cy="5922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rgbClr val="FFCC99"/>
              </a:solidFill>
            </a:rPr>
            <a:t>проекты</a:t>
          </a:r>
          <a:endParaRPr lang="ru-RU" sz="2000" b="1" i="1" kern="1200" dirty="0">
            <a:solidFill>
              <a:srgbClr val="FFCC99"/>
            </a:solidFill>
          </a:endParaRPr>
        </a:p>
      </dsp:txBody>
      <dsp:txXfrm>
        <a:off x="70078" y="2465789"/>
        <a:ext cx="1384723" cy="557570"/>
      </dsp:txXfrm>
    </dsp:sp>
    <dsp:sp modelId="{A6B48C66-6B82-4EEF-9BD0-160AF7FD24F1}">
      <dsp:nvSpPr>
        <dsp:cNvPr id="0" name=""/>
        <dsp:cNvSpPr/>
      </dsp:nvSpPr>
      <dsp:spPr>
        <a:xfrm rot="16223834">
          <a:off x="2469832" y="1855240"/>
          <a:ext cx="1223943" cy="10645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342275-66D5-40EE-88CB-08D220332BC3}">
      <dsp:nvSpPr>
        <dsp:cNvPr id="0" name=""/>
        <dsp:cNvSpPr/>
      </dsp:nvSpPr>
      <dsp:spPr>
        <a:xfrm>
          <a:off x="2307051" y="2223008"/>
          <a:ext cx="1864645" cy="9610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rgbClr val="FFCC99"/>
              </a:solidFill>
            </a:rPr>
            <a:t>картины, аудиозаписи, фильмы</a:t>
          </a:r>
          <a:endParaRPr lang="ru-RU" sz="2000" b="1" i="1" kern="1200" dirty="0">
            <a:solidFill>
              <a:srgbClr val="FFCC99"/>
            </a:solidFill>
          </a:endParaRPr>
        </a:p>
      </dsp:txBody>
      <dsp:txXfrm>
        <a:off x="2335199" y="2251156"/>
        <a:ext cx="1808349" cy="904735"/>
      </dsp:txXfrm>
    </dsp:sp>
    <dsp:sp modelId="{4A1422A2-5D31-4347-81A4-D8CA869C2742}">
      <dsp:nvSpPr>
        <dsp:cNvPr id="0" name=""/>
        <dsp:cNvSpPr/>
      </dsp:nvSpPr>
      <dsp:spPr>
        <a:xfrm rot="16360281">
          <a:off x="2595404" y="670401"/>
          <a:ext cx="1011347" cy="10645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A72C1B-EFE1-490C-9888-0A1F43FCB9ED}">
      <dsp:nvSpPr>
        <dsp:cNvPr id="0" name=""/>
        <dsp:cNvSpPr/>
      </dsp:nvSpPr>
      <dsp:spPr>
        <a:xfrm>
          <a:off x="1930240" y="1101474"/>
          <a:ext cx="2656166" cy="7562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rgbClr val="FFCC99"/>
              </a:solidFill>
            </a:rPr>
            <a:t>самостоятельная работа</a:t>
          </a:r>
          <a:endParaRPr lang="ru-RU" sz="2000" b="1" i="1" kern="1200" dirty="0">
            <a:solidFill>
              <a:srgbClr val="FFCC99"/>
            </a:solidFill>
          </a:endParaRPr>
        </a:p>
      </dsp:txBody>
      <dsp:txXfrm>
        <a:off x="1952390" y="1123624"/>
        <a:ext cx="2611866" cy="711972"/>
      </dsp:txXfrm>
    </dsp:sp>
    <dsp:sp modelId="{44552B7F-4A99-4FE1-A452-875C7CC5FFB1}">
      <dsp:nvSpPr>
        <dsp:cNvPr id="0" name=""/>
        <dsp:cNvSpPr/>
      </dsp:nvSpPr>
      <dsp:spPr>
        <a:xfrm rot="70927">
          <a:off x="2837627" y="261493"/>
          <a:ext cx="2951463" cy="10645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925996-8410-4480-B360-0E3651D47CF2}">
      <dsp:nvSpPr>
        <dsp:cNvPr id="0" name=""/>
        <dsp:cNvSpPr/>
      </dsp:nvSpPr>
      <dsp:spPr>
        <a:xfrm>
          <a:off x="2376260" y="72005"/>
          <a:ext cx="1620101" cy="7857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rgbClr val="FFCC99"/>
              </a:solidFill>
              <a:effectLst/>
            </a:rPr>
            <a:t>групповые задания</a:t>
          </a:r>
          <a:endParaRPr lang="ru-RU" sz="2000" b="1" i="1" kern="1200" dirty="0">
            <a:solidFill>
              <a:srgbClr val="FFCC99"/>
            </a:solidFill>
            <a:effectLst/>
          </a:endParaRPr>
        </a:p>
      </dsp:txBody>
      <dsp:txXfrm>
        <a:off x="2399274" y="95019"/>
        <a:ext cx="1574073" cy="739725"/>
      </dsp:txXfrm>
    </dsp:sp>
    <dsp:sp modelId="{4152876F-711E-4CE0-AD29-4E0C49B4290F}">
      <dsp:nvSpPr>
        <dsp:cNvPr id="0" name=""/>
        <dsp:cNvSpPr/>
      </dsp:nvSpPr>
      <dsp:spPr>
        <a:xfrm rot="5400000">
          <a:off x="5408779" y="999928"/>
          <a:ext cx="1386232" cy="10645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573DC8-281C-4B66-95E2-09E03F6BD69D}">
      <dsp:nvSpPr>
        <dsp:cNvPr id="0" name=""/>
        <dsp:cNvSpPr/>
      </dsp:nvSpPr>
      <dsp:spPr>
        <a:xfrm>
          <a:off x="5019415" y="43432"/>
          <a:ext cx="2253391" cy="9646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rgbClr val="FFCC99"/>
              </a:solidFill>
            </a:rPr>
            <a:t>чтение литературных произведений</a:t>
          </a:r>
          <a:endParaRPr lang="ru-RU" sz="2000" b="1" i="1" kern="1200" dirty="0">
            <a:solidFill>
              <a:srgbClr val="FFCC99"/>
            </a:solidFill>
          </a:endParaRPr>
        </a:p>
      </dsp:txBody>
      <dsp:txXfrm>
        <a:off x="5047669" y="71686"/>
        <a:ext cx="2196883" cy="908171"/>
      </dsp:txXfrm>
    </dsp:sp>
    <dsp:sp modelId="{95C4B23F-B119-4918-BC86-C35FA91EF39C}">
      <dsp:nvSpPr>
        <dsp:cNvPr id="0" name=""/>
        <dsp:cNvSpPr/>
      </dsp:nvSpPr>
      <dsp:spPr>
        <a:xfrm rot="5400000">
          <a:off x="5463970" y="2238675"/>
          <a:ext cx="1267335" cy="10645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BE9942-60CC-48AA-AD29-55F4A93285EE}">
      <dsp:nvSpPr>
        <dsp:cNvPr id="0" name=""/>
        <dsp:cNvSpPr/>
      </dsp:nvSpPr>
      <dsp:spPr>
        <a:xfrm>
          <a:off x="4976750" y="1280401"/>
          <a:ext cx="2793886" cy="12293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rgbClr val="FFCC99"/>
              </a:solidFill>
            </a:rPr>
            <a:t>посещение храмов, памятных мест, православные праздники</a:t>
          </a:r>
          <a:endParaRPr lang="ru-RU" sz="2000" b="1" i="1" kern="1200" dirty="0">
            <a:solidFill>
              <a:srgbClr val="FFCC99"/>
            </a:solidFill>
          </a:endParaRPr>
        </a:p>
      </dsp:txBody>
      <dsp:txXfrm>
        <a:off x="5012757" y="1316408"/>
        <a:ext cx="2721872" cy="1157361"/>
      </dsp:txXfrm>
    </dsp:sp>
    <dsp:sp modelId="{DE4E1A2D-83A6-4AA1-B304-44D8267F6490}">
      <dsp:nvSpPr>
        <dsp:cNvPr id="0" name=""/>
        <dsp:cNvSpPr/>
      </dsp:nvSpPr>
      <dsp:spPr>
        <a:xfrm>
          <a:off x="5328591" y="2808310"/>
          <a:ext cx="1770525" cy="7028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rgbClr val="FFCC99"/>
              </a:solidFill>
            </a:rPr>
            <a:t>сочинения, сообщения</a:t>
          </a:r>
          <a:endParaRPr lang="ru-RU" sz="2000" b="1" i="1" kern="1200" dirty="0">
            <a:solidFill>
              <a:srgbClr val="FFCC99"/>
            </a:solidFill>
          </a:endParaRPr>
        </a:p>
      </dsp:txBody>
      <dsp:txXfrm>
        <a:off x="5349178" y="2828897"/>
        <a:ext cx="1729351" cy="6617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88F791-8B4F-482E-B8E4-538EBD4BCEF4}">
      <dsp:nvSpPr>
        <dsp:cNvPr id="0" name=""/>
        <dsp:cNvSpPr/>
      </dsp:nvSpPr>
      <dsp:spPr>
        <a:xfrm>
          <a:off x="2160240" y="149645"/>
          <a:ext cx="3266026" cy="10024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литературное чтение</a:t>
          </a:r>
          <a:endParaRPr lang="ru-RU" sz="2800" b="1" i="1" kern="1200" dirty="0">
            <a:solidFill>
              <a:schemeClr val="tx2">
                <a:lumMod val="90000"/>
              </a:schemeClr>
            </a:solidFill>
            <a:latin typeface="Monotype Corsiva" pitchFamily="66" charset="0"/>
          </a:endParaRPr>
        </a:p>
      </dsp:txBody>
      <dsp:txXfrm>
        <a:off x="2638538" y="296455"/>
        <a:ext cx="2309430" cy="708864"/>
      </dsp:txXfrm>
    </dsp:sp>
    <dsp:sp modelId="{FF27FB37-2816-4348-896A-80C90E46E4C3}">
      <dsp:nvSpPr>
        <dsp:cNvPr id="0" name=""/>
        <dsp:cNvSpPr/>
      </dsp:nvSpPr>
      <dsp:spPr>
        <a:xfrm rot="3187363">
          <a:off x="4971163" y="989267"/>
          <a:ext cx="626082" cy="4017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4995264" y="1021415"/>
        <a:ext cx="505545" cy="241074"/>
      </dsp:txXfrm>
    </dsp:sp>
    <dsp:sp modelId="{D72EB347-71B1-42AE-9B51-FE3C7BCA1FC2}">
      <dsp:nvSpPr>
        <dsp:cNvPr id="0" name=""/>
        <dsp:cNvSpPr/>
      </dsp:nvSpPr>
      <dsp:spPr>
        <a:xfrm>
          <a:off x="4271963" y="1468934"/>
          <a:ext cx="2456169" cy="7998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музыка</a:t>
          </a:r>
          <a:endParaRPr lang="ru-RU" sz="28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itchFamily="66" charset="0"/>
          </a:endParaRPr>
        </a:p>
      </dsp:txBody>
      <dsp:txXfrm>
        <a:off x="4631661" y="1586074"/>
        <a:ext cx="1736773" cy="565605"/>
      </dsp:txXfrm>
    </dsp:sp>
    <dsp:sp modelId="{0D4D72F1-E703-4282-9178-E1B3E0837FE0}">
      <dsp:nvSpPr>
        <dsp:cNvPr id="0" name=""/>
        <dsp:cNvSpPr/>
      </dsp:nvSpPr>
      <dsp:spPr>
        <a:xfrm rot="3369215">
          <a:off x="5414022" y="2309432"/>
          <a:ext cx="528039" cy="4116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5441377" y="2340478"/>
        <a:ext cx="404551" cy="246976"/>
      </dsp:txXfrm>
    </dsp:sp>
    <dsp:sp modelId="{E8A00F54-853B-4115-8DEF-55F6ED1F1DBC}">
      <dsp:nvSpPr>
        <dsp:cNvPr id="0" name=""/>
        <dsp:cNvSpPr/>
      </dsp:nvSpPr>
      <dsp:spPr>
        <a:xfrm>
          <a:off x="4176456" y="2736302"/>
          <a:ext cx="3293558" cy="10756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изобразительное искусство</a:t>
          </a:r>
          <a:endParaRPr lang="ru-RU" sz="28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itchFamily="66" charset="0"/>
          </a:endParaRPr>
        </a:p>
      </dsp:txBody>
      <dsp:txXfrm>
        <a:off x="4658786" y="2893820"/>
        <a:ext cx="2328898" cy="760566"/>
      </dsp:txXfrm>
    </dsp:sp>
    <dsp:sp modelId="{513B2795-6826-49B3-B769-E4EAB03134F1}">
      <dsp:nvSpPr>
        <dsp:cNvPr id="0" name=""/>
        <dsp:cNvSpPr/>
      </dsp:nvSpPr>
      <dsp:spPr>
        <a:xfrm rot="10835016">
          <a:off x="3808618" y="3044129"/>
          <a:ext cx="356938" cy="4148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3915696" y="3127638"/>
        <a:ext cx="249857" cy="248892"/>
      </dsp:txXfrm>
    </dsp:sp>
    <dsp:sp modelId="{D4E85574-E8E9-40D4-B99A-15D65925F3F2}">
      <dsp:nvSpPr>
        <dsp:cNvPr id="0" name=""/>
        <dsp:cNvSpPr/>
      </dsp:nvSpPr>
      <dsp:spPr>
        <a:xfrm>
          <a:off x="792089" y="2731775"/>
          <a:ext cx="2992210" cy="10126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окружающий мир</a:t>
          </a:r>
          <a:endParaRPr lang="ru-RU" sz="2800" b="1" i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itchFamily="66" charset="0"/>
          </a:endParaRPr>
        </a:p>
      </dsp:txBody>
      <dsp:txXfrm>
        <a:off x="1230288" y="2880073"/>
        <a:ext cx="2115812" cy="716043"/>
      </dsp:txXfrm>
    </dsp:sp>
    <dsp:sp modelId="{C51CB027-2438-44F2-BDA0-D63A7C1960CB}">
      <dsp:nvSpPr>
        <dsp:cNvPr id="0" name=""/>
        <dsp:cNvSpPr/>
      </dsp:nvSpPr>
      <dsp:spPr>
        <a:xfrm rot="15616756">
          <a:off x="1878374" y="2283115"/>
          <a:ext cx="587907" cy="4165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1951412" y="2428022"/>
        <a:ext cx="462932" cy="249949"/>
      </dsp:txXfrm>
    </dsp:sp>
    <dsp:sp modelId="{828100E3-1898-4B0E-B047-BC274DEC0702}">
      <dsp:nvSpPr>
        <dsp:cNvPr id="0" name=""/>
        <dsp:cNvSpPr/>
      </dsp:nvSpPr>
      <dsp:spPr>
        <a:xfrm>
          <a:off x="864090" y="1440158"/>
          <a:ext cx="2367906" cy="7920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русский язык</a:t>
          </a:r>
          <a:endParaRPr lang="ru-RU" sz="28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itchFamily="66" charset="0"/>
          </a:endParaRPr>
        </a:p>
      </dsp:txBody>
      <dsp:txXfrm>
        <a:off x="1210862" y="1556158"/>
        <a:ext cx="1674362" cy="560098"/>
      </dsp:txXfrm>
    </dsp:sp>
    <dsp:sp modelId="{60FAD228-7A9E-4957-BB93-E5DF444222C2}">
      <dsp:nvSpPr>
        <dsp:cNvPr id="0" name=""/>
        <dsp:cNvSpPr/>
      </dsp:nvSpPr>
      <dsp:spPr>
        <a:xfrm rot="17899871">
          <a:off x="1950790" y="949653"/>
          <a:ext cx="613235" cy="3848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1981119" y="1077423"/>
        <a:ext cx="497792" cy="2308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BE1624-F5A4-4000-B2B6-CF9421BDD429}">
      <dsp:nvSpPr>
        <dsp:cNvPr id="0" name=""/>
        <dsp:cNvSpPr/>
      </dsp:nvSpPr>
      <dsp:spPr>
        <a:xfrm>
          <a:off x="3500684" y="-40168"/>
          <a:ext cx="1450629" cy="6149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33CC"/>
              </a:solidFill>
              <a:latin typeface="Monotype Corsiva" pitchFamily="66" charset="0"/>
            </a:rPr>
            <a:t>видеть свои ошибки</a:t>
          </a:r>
          <a:endParaRPr lang="ru-RU" sz="2000" b="1" kern="1200" dirty="0">
            <a:solidFill>
              <a:srgbClr val="0033CC"/>
            </a:solidFill>
            <a:latin typeface="Monotype Corsiva" pitchFamily="66" charset="0"/>
          </a:endParaRPr>
        </a:p>
      </dsp:txBody>
      <dsp:txXfrm>
        <a:off x="3530704" y="-10148"/>
        <a:ext cx="1390589" cy="554931"/>
      </dsp:txXfrm>
    </dsp:sp>
    <dsp:sp modelId="{2186D9AC-CDD6-4E49-B47B-6358EF64A78F}">
      <dsp:nvSpPr>
        <dsp:cNvPr id="0" name=""/>
        <dsp:cNvSpPr/>
      </dsp:nvSpPr>
      <dsp:spPr>
        <a:xfrm>
          <a:off x="3976718" y="216006"/>
          <a:ext cx="4085473" cy="4085473"/>
        </a:xfrm>
        <a:custGeom>
          <a:avLst/>
          <a:gdLst/>
          <a:ahLst/>
          <a:cxnLst/>
          <a:rect l="0" t="0" r="0" b="0"/>
          <a:pathLst>
            <a:path>
              <a:moveTo>
                <a:pt x="984149" y="295691"/>
              </a:moveTo>
              <a:arcTo wR="2042736" hR="2042736" stAng="14327223" swAng="186983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ED41F4-CA43-4624-A6BE-F0FB07782A2B}">
      <dsp:nvSpPr>
        <dsp:cNvPr id="0" name=""/>
        <dsp:cNvSpPr/>
      </dsp:nvSpPr>
      <dsp:spPr>
        <a:xfrm>
          <a:off x="5463353" y="216028"/>
          <a:ext cx="1561851" cy="4895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33CC"/>
              </a:solidFill>
              <a:latin typeface="Monotype Corsiva" pitchFamily="66" charset="0"/>
            </a:rPr>
            <a:t>тому, как нужно жить</a:t>
          </a:r>
          <a:endParaRPr lang="ru-RU" sz="2000" b="1" kern="1200" dirty="0">
            <a:solidFill>
              <a:srgbClr val="0033CC"/>
            </a:solidFill>
            <a:latin typeface="Monotype Corsiva" pitchFamily="66" charset="0"/>
          </a:endParaRPr>
        </a:p>
      </dsp:txBody>
      <dsp:txXfrm>
        <a:off x="5487249" y="239924"/>
        <a:ext cx="1514059" cy="441717"/>
      </dsp:txXfrm>
    </dsp:sp>
    <dsp:sp modelId="{5D8DE95A-AA7B-4CAE-987A-BCA456F3A346}">
      <dsp:nvSpPr>
        <dsp:cNvPr id="0" name=""/>
        <dsp:cNvSpPr/>
      </dsp:nvSpPr>
      <dsp:spPr>
        <a:xfrm>
          <a:off x="3425006" y="471527"/>
          <a:ext cx="4085473" cy="4085473"/>
        </a:xfrm>
        <a:custGeom>
          <a:avLst/>
          <a:gdLst/>
          <a:ahLst/>
          <a:cxnLst/>
          <a:rect l="0" t="0" r="0" b="0"/>
          <a:pathLst>
            <a:path>
              <a:moveTo>
                <a:pt x="2997391" y="236800"/>
              </a:moveTo>
              <a:arcTo wR="2042736" hR="2042736" stAng="17871711" swAng="99064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E50F16-7F59-408F-B4F2-DCE52076C438}">
      <dsp:nvSpPr>
        <dsp:cNvPr id="0" name=""/>
        <dsp:cNvSpPr/>
      </dsp:nvSpPr>
      <dsp:spPr>
        <a:xfrm>
          <a:off x="6192696" y="1058294"/>
          <a:ext cx="1588916" cy="4756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33CC"/>
              </a:solidFill>
              <a:latin typeface="Monotype Corsiva" pitchFamily="66" charset="0"/>
            </a:rPr>
            <a:t>послушанию</a:t>
          </a:r>
          <a:endParaRPr lang="ru-RU" sz="2000" b="1" kern="1200" dirty="0">
            <a:solidFill>
              <a:srgbClr val="0033CC"/>
            </a:solidFill>
            <a:latin typeface="Monotype Corsiva" pitchFamily="66" charset="0"/>
          </a:endParaRPr>
        </a:p>
      </dsp:txBody>
      <dsp:txXfrm>
        <a:off x="6215918" y="1081516"/>
        <a:ext cx="1542472" cy="429254"/>
      </dsp:txXfrm>
    </dsp:sp>
    <dsp:sp modelId="{85DAA4FB-2679-4EFF-AB5F-620942C22F9F}">
      <dsp:nvSpPr>
        <dsp:cNvPr id="0" name=""/>
        <dsp:cNvSpPr/>
      </dsp:nvSpPr>
      <dsp:spPr>
        <a:xfrm>
          <a:off x="3292823" y="-1614336"/>
          <a:ext cx="4085473" cy="4085473"/>
        </a:xfrm>
        <a:custGeom>
          <a:avLst/>
          <a:gdLst/>
          <a:ahLst/>
          <a:cxnLst/>
          <a:rect l="0" t="0" r="0" b="0"/>
          <a:pathLst>
            <a:path>
              <a:moveTo>
                <a:pt x="3757042" y="3153560"/>
              </a:moveTo>
              <a:arcTo wR="2042736" hR="2042736" stAng="1976529" swAng="103140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0886E1-9B65-4DFE-999E-5AF6E87D1288}">
      <dsp:nvSpPr>
        <dsp:cNvPr id="0" name=""/>
        <dsp:cNvSpPr/>
      </dsp:nvSpPr>
      <dsp:spPr>
        <a:xfrm>
          <a:off x="5241616" y="2000238"/>
          <a:ext cx="2823279" cy="6422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33CC"/>
              </a:solidFill>
              <a:latin typeface="Monotype Corsiva" pitchFamily="66" charset="0"/>
            </a:rPr>
            <a:t>делать правильные выводы из жизненных ситуаций</a:t>
          </a:r>
          <a:endParaRPr lang="ru-RU" sz="2000" b="1" kern="1200" dirty="0">
            <a:solidFill>
              <a:srgbClr val="0033CC"/>
            </a:solidFill>
            <a:latin typeface="Monotype Corsiva" pitchFamily="66" charset="0"/>
          </a:endParaRPr>
        </a:p>
      </dsp:txBody>
      <dsp:txXfrm>
        <a:off x="5272967" y="2031589"/>
        <a:ext cx="2760577" cy="579525"/>
      </dsp:txXfrm>
    </dsp:sp>
    <dsp:sp modelId="{2CBB6D18-AA01-44D5-A5EB-97FD6640B38D}">
      <dsp:nvSpPr>
        <dsp:cNvPr id="0" name=""/>
        <dsp:cNvSpPr/>
      </dsp:nvSpPr>
      <dsp:spPr>
        <a:xfrm>
          <a:off x="2933482" y="-601902"/>
          <a:ext cx="4085473" cy="4085473"/>
        </a:xfrm>
        <a:custGeom>
          <a:avLst/>
          <a:gdLst/>
          <a:ahLst/>
          <a:cxnLst/>
          <a:rect l="0" t="0" r="0" b="0"/>
          <a:pathLst>
            <a:path>
              <a:moveTo>
                <a:pt x="3691302" y="3248973"/>
              </a:moveTo>
              <a:arcTo wR="2042736" hR="2042736" stAng="2171551" swAng="94334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4979E0-78A4-4CD4-B793-598E892E0181}">
      <dsp:nvSpPr>
        <dsp:cNvPr id="0" name=""/>
        <dsp:cNvSpPr/>
      </dsp:nvSpPr>
      <dsp:spPr>
        <a:xfrm>
          <a:off x="5298518" y="3052174"/>
          <a:ext cx="1705982" cy="408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33CC"/>
              </a:solidFill>
              <a:latin typeface="Monotype Corsiva" pitchFamily="66" charset="0"/>
            </a:rPr>
            <a:t>доверять Богу</a:t>
          </a:r>
          <a:endParaRPr lang="ru-RU" sz="2000" b="1" kern="1200" dirty="0">
            <a:solidFill>
              <a:srgbClr val="0033CC"/>
            </a:solidFill>
            <a:latin typeface="Monotype Corsiva" pitchFamily="66" charset="0"/>
          </a:endParaRPr>
        </a:p>
      </dsp:txBody>
      <dsp:txXfrm>
        <a:off x="5318474" y="3072130"/>
        <a:ext cx="1666070" cy="368893"/>
      </dsp:txXfrm>
    </dsp:sp>
    <dsp:sp modelId="{26F3B241-1210-4760-8521-B6A9B8982ED3}">
      <dsp:nvSpPr>
        <dsp:cNvPr id="0" name=""/>
        <dsp:cNvSpPr/>
      </dsp:nvSpPr>
      <dsp:spPr>
        <a:xfrm>
          <a:off x="2729265" y="-176524"/>
          <a:ext cx="4085473" cy="4085473"/>
        </a:xfrm>
        <a:custGeom>
          <a:avLst/>
          <a:gdLst/>
          <a:ahLst/>
          <a:cxnLst/>
          <a:rect l="0" t="0" r="0" b="0"/>
          <a:pathLst>
            <a:path>
              <a:moveTo>
                <a:pt x="3313330" y="3642226"/>
              </a:moveTo>
              <a:arcTo wR="2042736" hR="2042736" stAng="3092236" swAng="125639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49CE9E-02DA-4214-9AB7-806C7D40907A}">
      <dsp:nvSpPr>
        <dsp:cNvPr id="0" name=""/>
        <dsp:cNvSpPr/>
      </dsp:nvSpPr>
      <dsp:spPr>
        <a:xfrm>
          <a:off x="4233074" y="3816426"/>
          <a:ext cx="1551108" cy="5526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33CC"/>
              </a:solidFill>
              <a:latin typeface="Monotype Corsiva" pitchFamily="66" charset="0"/>
            </a:rPr>
            <a:t>тому, как стать лучше</a:t>
          </a:r>
          <a:endParaRPr lang="ru-RU" sz="2000" b="1" kern="1200" dirty="0">
            <a:solidFill>
              <a:srgbClr val="0033CC"/>
            </a:solidFill>
            <a:latin typeface="Monotype Corsiva" pitchFamily="66" charset="0"/>
          </a:endParaRPr>
        </a:p>
      </dsp:txBody>
      <dsp:txXfrm>
        <a:off x="4260053" y="3843405"/>
        <a:ext cx="1497150" cy="498705"/>
      </dsp:txXfrm>
    </dsp:sp>
    <dsp:sp modelId="{994A28CD-C6A5-44EE-B615-874E284C1A32}">
      <dsp:nvSpPr>
        <dsp:cNvPr id="0" name=""/>
        <dsp:cNvSpPr/>
      </dsp:nvSpPr>
      <dsp:spPr>
        <a:xfrm>
          <a:off x="3147427" y="514946"/>
          <a:ext cx="4085473" cy="4085473"/>
        </a:xfrm>
        <a:custGeom>
          <a:avLst/>
          <a:gdLst/>
          <a:ahLst/>
          <a:cxnLst/>
          <a:rect l="0" t="0" r="0" b="0"/>
          <a:pathLst>
            <a:path>
              <a:moveTo>
                <a:pt x="1080934" y="3844877"/>
              </a:moveTo>
              <a:arcTo wR="2042736" hR="2042736" stAng="7085330" swAng="88289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35D1D0-B3DB-4A42-80E2-F4C84A8DD6FC}">
      <dsp:nvSpPr>
        <dsp:cNvPr id="0" name=""/>
        <dsp:cNvSpPr/>
      </dsp:nvSpPr>
      <dsp:spPr>
        <a:xfrm>
          <a:off x="2376265" y="3528390"/>
          <a:ext cx="1421970" cy="6264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33CC"/>
              </a:solidFill>
              <a:latin typeface="Monotype Corsiva" pitchFamily="66" charset="0"/>
            </a:rPr>
            <a:t>стремиться к богатству</a:t>
          </a:r>
          <a:endParaRPr lang="ru-RU" sz="2000" b="1" kern="1200" dirty="0">
            <a:solidFill>
              <a:srgbClr val="0033CC"/>
            </a:solidFill>
            <a:latin typeface="Monotype Corsiva" pitchFamily="66" charset="0"/>
          </a:endParaRPr>
        </a:p>
      </dsp:txBody>
      <dsp:txXfrm>
        <a:off x="2406843" y="3558968"/>
        <a:ext cx="1360814" cy="565246"/>
      </dsp:txXfrm>
    </dsp:sp>
    <dsp:sp modelId="{1AF415C8-5717-4A4E-846A-137119CCFD8A}">
      <dsp:nvSpPr>
        <dsp:cNvPr id="0" name=""/>
        <dsp:cNvSpPr/>
      </dsp:nvSpPr>
      <dsp:spPr>
        <a:xfrm>
          <a:off x="803033" y="-549522"/>
          <a:ext cx="4085473" cy="4085473"/>
        </a:xfrm>
        <a:custGeom>
          <a:avLst/>
          <a:gdLst/>
          <a:ahLst/>
          <a:cxnLst/>
          <a:rect l="0" t="0" r="0" b="0"/>
          <a:pathLst>
            <a:path>
              <a:moveTo>
                <a:pt x="1859644" y="4077251"/>
              </a:moveTo>
              <a:arcTo wR="2042736" hR="2042736" stAng="5708543" swAng="124731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D793BA-44BB-49ED-B3C5-4BD678D29D75}">
      <dsp:nvSpPr>
        <dsp:cNvPr id="0" name=""/>
        <dsp:cNvSpPr/>
      </dsp:nvSpPr>
      <dsp:spPr>
        <a:xfrm>
          <a:off x="1170589" y="2880323"/>
          <a:ext cx="1344167" cy="446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33CC"/>
              </a:solidFill>
              <a:latin typeface="Monotype Corsiva" pitchFamily="66" charset="0"/>
            </a:rPr>
            <a:t>гордиться</a:t>
          </a:r>
          <a:endParaRPr lang="ru-RU" sz="2000" b="1" kern="1200" dirty="0">
            <a:solidFill>
              <a:srgbClr val="0033CC"/>
            </a:solidFill>
            <a:latin typeface="Monotype Corsiva" pitchFamily="66" charset="0"/>
          </a:endParaRPr>
        </a:p>
      </dsp:txBody>
      <dsp:txXfrm>
        <a:off x="1192394" y="2902128"/>
        <a:ext cx="1300557" cy="403060"/>
      </dsp:txXfrm>
    </dsp:sp>
    <dsp:sp modelId="{AA48469A-537D-4B06-AF06-683B32CEEAC8}">
      <dsp:nvSpPr>
        <dsp:cNvPr id="0" name=""/>
        <dsp:cNvSpPr/>
      </dsp:nvSpPr>
      <dsp:spPr>
        <a:xfrm>
          <a:off x="779709" y="-911511"/>
          <a:ext cx="4085473" cy="4085473"/>
        </a:xfrm>
        <a:custGeom>
          <a:avLst/>
          <a:gdLst/>
          <a:ahLst/>
          <a:cxnLst/>
          <a:rect l="0" t="0" r="0" b="0"/>
          <a:pathLst>
            <a:path>
              <a:moveTo>
                <a:pt x="981850" y="3788387"/>
              </a:moveTo>
              <a:arcTo wR="2042736" hR="2042736" stAng="7277302" swAng="110269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6F51AA-D103-46C5-AF19-BC128FF10FE2}">
      <dsp:nvSpPr>
        <dsp:cNvPr id="0" name=""/>
        <dsp:cNvSpPr/>
      </dsp:nvSpPr>
      <dsp:spPr>
        <a:xfrm>
          <a:off x="31045" y="1797482"/>
          <a:ext cx="2456285" cy="6507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33CC"/>
              </a:solidFill>
              <a:latin typeface="Monotype Corsiva" pitchFamily="66" charset="0"/>
            </a:rPr>
            <a:t>ко всему относится равнодушно</a:t>
          </a:r>
          <a:endParaRPr lang="ru-RU" sz="2000" b="1" kern="1200" dirty="0">
            <a:solidFill>
              <a:srgbClr val="0033CC"/>
            </a:solidFill>
            <a:latin typeface="Monotype Corsiva" pitchFamily="66" charset="0"/>
          </a:endParaRPr>
        </a:p>
      </dsp:txBody>
      <dsp:txXfrm>
        <a:off x="62814" y="1829251"/>
        <a:ext cx="2392747" cy="587253"/>
      </dsp:txXfrm>
    </dsp:sp>
    <dsp:sp modelId="{1DA2D3F4-04C7-4021-A8C5-43C2B9CCE87B}">
      <dsp:nvSpPr>
        <dsp:cNvPr id="0" name=""/>
        <dsp:cNvSpPr/>
      </dsp:nvSpPr>
      <dsp:spPr>
        <a:xfrm>
          <a:off x="652618" y="1243967"/>
          <a:ext cx="4085473" cy="4085473"/>
        </a:xfrm>
        <a:custGeom>
          <a:avLst/>
          <a:gdLst/>
          <a:ahLst/>
          <a:cxnLst/>
          <a:rect l="0" t="0" r="0" b="0"/>
          <a:pathLst>
            <a:path>
              <a:moveTo>
                <a:pt x="648211" y="550063"/>
              </a:moveTo>
              <a:arcTo wR="2042736" hR="2042736" stAng="13616819" swAng="83487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689E6F-9901-4290-B854-9CCFE2DE4FAF}">
      <dsp:nvSpPr>
        <dsp:cNvPr id="0" name=""/>
        <dsp:cNvSpPr/>
      </dsp:nvSpPr>
      <dsp:spPr>
        <a:xfrm>
          <a:off x="1057567" y="1092262"/>
          <a:ext cx="1457206" cy="4077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33CC"/>
              </a:solidFill>
              <a:latin typeface="Monotype Corsiva" pitchFamily="66" charset="0"/>
            </a:rPr>
            <a:t>любить Бога</a:t>
          </a:r>
          <a:endParaRPr lang="ru-RU" sz="2000" b="1" kern="1200" dirty="0">
            <a:solidFill>
              <a:srgbClr val="0033CC"/>
            </a:solidFill>
            <a:latin typeface="Monotype Corsiva" pitchFamily="66" charset="0"/>
          </a:endParaRPr>
        </a:p>
      </dsp:txBody>
      <dsp:txXfrm>
        <a:off x="1077473" y="1112168"/>
        <a:ext cx="1417394" cy="367957"/>
      </dsp:txXfrm>
    </dsp:sp>
    <dsp:sp modelId="{972B0506-0748-423D-A80D-216464229A1B}">
      <dsp:nvSpPr>
        <dsp:cNvPr id="0" name=""/>
        <dsp:cNvSpPr/>
      </dsp:nvSpPr>
      <dsp:spPr>
        <a:xfrm>
          <a:off x="1651870" y="7776"/>
          <a:ext cx="4085473" cy="4085473"/>
        </a:xfrm>
        <a:custGeom>
          <a:avLst/>
          <a:gdLst/>
          <a:ahLst/>
          <a:cxnLst/>
          <a:rect l="0" t="0" r="0" b="0"/>
          <a:pathLst>
            <a:path>
              <a:moveTo>
                <a:pt x="240107" y="1081851"/>
              </a:moveTo>
              <a:arcTo wR="2042736" hR="2042736" stAng="12483582" swAng="49268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32DE97-A097-441A-8728-2F664E948125}">
      <dsp:nvSpPr>
        <dsp:cNvPr id="0" name=""/>
        <dsp:cNvSpPr/>
      </dsp:nvSpPr>
      <dsp:spPr>
        <a:xfrm>
          <a:off x="1656183" y="216021"/>
          <a:ext cx="1352142" cy="6235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33CC"/>
              </a:solidFill>
              <a:latin typeface="Monotype Corsiva" pitchFamily="66" charset="0"/>
            </a:rPr>
            <a:t>помогать людям</a:t>
          </a:r>
          <a:endParaRPr lang="ru-RU" sz="2000" b="1" kern="1200" dirty="0">
            <a:solidFill>
              <a:srgbClr val="0033CC"/>
            </a:solidFill>
            <a:latin typeface="Monotype Corsiva" pitchFamily="66" charset="0"/>
          </a:endParaRPr>
        </a:p>
      </dsp:txBody>
      <dsp:txXfrm>
        <a:off x="1686624" y="246462"/>
        <a:ext cx="1291260" cy="562708"/>
      </dsp:txXfrm>
    </dsp:sp>
    <dsp:sp modelId="{E0705ECB-4FC6-4256-B285-D27CDC53506B}">
      <dsp:nvSpPr>
        <dsp:cNvPr id="0" name=""/>
        <dsp:cNvSpPr/>
      </dsp:nvSpPr>
      <dsp:spPr>
        <a:xfrm>
          <a:off x="872480" y="209823"/>
          <a:ext cx="4085473" cy="4085473"/>
        </a:xfrm>
        <a:custGeom>
          <a:avLst/>
          <a:gdLst/>
          <a:ahLst/>
          <a:cxnLst/>
          <a:rect l="0" t="0" r="0" b="0"/>
          <a:pathLst>
            <a:path>
              <a:moveTo>
                <a:pt x="1891202" y="5628"/>
              </a:moveTo>
              <a:arcTo wR="2042736" hR="2042736" stAng="15944747" swAng="124195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1B0E20-5019-4CE5-99CA-9FC8667DFDB4}" type="datetimeFigureOut">
              <a:rPr lang="ru-RU" smtClean="0"/>
              <a:t>10.06.2017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1C18D2-FDBD-401D-A7A1-DAE31DEA9B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771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C18D2-FDBD-401D-A7A1-DAE31DEA9B4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806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10.06.2017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10.06.2017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10.06.2017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10.06.2017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10.06.2017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gallerix.ru/pic/_EX/1836320019/981488037.jpe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art-assorty.ru/3599-piter-breygel-starshiy-kartiny.html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esign-kmv.ru/zhivopis-2/zarubezhnaya-zhivopis/rembrandt-xarmens-van-rejn.html" TargetMode="Externa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0862" y="1916832"/>
            <a:ext cx="7488832" cy="34778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FF99FF"/>
                </a:solidFill>
                <a:latin typeface="Palatino Linotype" pitchFamily="18" charset="0"/>
              </a:rPr>
              <a:t>Деятельность учителя </a:t>
            </a:r>
            <a:r>
              <a:rPr lang="ru-RU" sz="2400" b="1" i="1" dirty="0" smtClean="0">
                <a:solidFill>
                  <a:srgbClr val="FF99FF"/>
                </a:solidFill>
                <a:latin typeface="Palatino Linotype" pitchFamily="18" charset="0"/>
              </a:rPr>
              <a:t>по </a:t>
            </a:r>
            <a:r>
              <a:rPr lang="ru-RU" sz="2400" b="1" i="1" dirty="0">
                <a:solidFill>
                  <a:srgbClr val="FF99FF"/>
                </a:solidFill>
                <a:latin typeface="Palatino Linotype" pitchFamily="18" charset="0"/>
              </a:rPr>
              <a:t>формированию </a:t>
            </a:r>
            <a:endParaRPr lang="ru-RU" sz="2400" b="1" i="1" dirty="0" smtClean="0">
              <a:solidFill>
                <a:srgbClr val="FF99FF"/>
              </a:solidFill>
              <a:latin typeface="Palatino Linotype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9900CC"/>
                </a:solidFill>
                <a:latin typeface="Palatino Linotype" pitchFamily="18" charset="0"/>
              </a:rPr>
              <a:t>духовно-нравственного </a:t>
            </a:r>
            <a:r>
              <a:rPr lang="ru-RU" sz="2800" b="1" i="1" dirty="0">
                <a:solidFill>
                  <a:srgbClr val="9900CC"/>
                </a:solidFill>
                <a:latin typeface="Palatino Linotype" pitchFamily="18" charset="0"/>
              </a:rPr>
              <a:t>воспитания </a:t>
            </a:r>
            <a:endParaRPr lang="ru-RU" sz="2800" b="1" i="1" dirty="0" smtClean="0">
              <a:solidFill>
                <a:srgbClr val="9900CC"/>
              </a:solidFill>
              <a:latin typeface="Palatino Linotype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FF99FF"/>
                </a:solidFill>
                <a:latin typeface="Palatino Linotype" pitchFamily="18" charset="0"/>
              </a:rPr>
              <a:t>младших школьников через курс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Palatino Linotype" pitchFamily="18" charset="0"/>
              </a:rPr>
              <a:t>«Основы религиозных культур и светской этики. 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Palatino Linotype" pitchFamily="18" charset="0"/>
              </a:rPr>
              <a:t>Основы православной культуры. 4 класс»</a:t>
            </a:r>
          </a:p>
          <a:p>
            <a:pPr algn="ctr"/>
            <a:endParaRPr lang="ru-RU" sz="2400" b="1" i="1" dirty="0">
              <a:solidFill>
                <a:srgbClr val="FF0000"/>
              </a:solidFill>
              <a:latin typeface="Palatino Linotype" pitchFamily="18" charset="0"/>
            </a:endParaRPr>
          </a:p>
          <a:p>
            <a:pPr algn="ctr"/>
            <a:r>
              <a:rPr lang="ru-RU" sz="2400" b="1" i="1" dirty="0">
                <a:solidFill>
                  <a:srgbClr val="003399"/>
                </a:solidFill>
                <a:latin typeface="Palatino Linotype" pitchFamily="18" charset="0"/>
              </a:rPr>
              <a:t>У</a:t>
            </a:r>
            <a:r>
              <a:rPr lang="ru-RU" sz="2400" b="1" i="1" dirty="0" smtClean="0">
                <a:solidFill>
                  <a:srgbClr val="003399"/>
                </a:solidFill>
                <a:latin typeface="Palatino Linotype" pitchFamily="18" charset="0"/>
              </a:rPr>
              <a:t>читель ОПК , ГБОУ Гимназия №1596</a:t>
            </a:r>
          </a:p>
          <a:p>
            <a:pPr algn="ctr"/>
            <a:r>
              <a:rPr lang="ru-RU" sz="2400" b="1" i="1" dirty="0" smtClean="0">
                <a:solidFill>
                  <a:srgbClr val="003399"/>
                </a:solidFill>
                <a:latin typeface="Palatino Linotype" pitchFamily="18" charset="0"/>
              </a:rPr>
              <a:t>Татьяна Васильевна</a:t>
            </a:r>
            <a:r>
              <a:rPr lang="ru-RU" sz="2400" b="1" i="1" dirty="0">
                <a:solidFill>
                  <a:srgbClr val="003399"/>
                </a:solidFill>
                <a:latin typeface="Palatino Linotype" pitchFamily="18" charset="0"/>
              </a:rPr>
              <a:t> </a:t>
            </a:r>
            <a:r>
              <a:rPr lang="ru-RU" sz="2400" b="1" i="1" dirty="0" err="1" smtClean="0">
                <a:solidFill>
                  <a:srgbClr val="003399"/>
                </a:solidFill>
                <a:latin typeface="Palatino Linotype" pitchFamily="18" charset="0"/>
              </a:rPr>
              <a:t>Лункина</a:t>
            </a:r>
            <a:endParaRPr lang="ru-RU" sz="2400" b="1" i="1" dirty="0" smtClean="0">
              <a:solidFill>
                <a:srgbClr val="003399"/>
              </a:solidFill>
              <a:latin typeface="Palatino Linotype" pitchFamily="18" charset="0"/>
            </a:endParaRPr>
          </a:p>
          <a:p>
            <a:pPr algn="ctr"/>
            <a:r>
              <a:rPr lang="ru-RU" sz="2400" b="1" i="1" dirty="0" err="1" smtClean="0">
                <a:solidFill>
                  <a:srgbClr val="003399"/>
                </a:solidFill>
                <a:latin typeface="Palatino Linotype" pitchFamily="18" charset="0"/>
              </a:rPr>
              <a:t>г.Москва</a:t>
            </a:r>
            <a:r>
              <a:rPr lang="ru-RU" sz="2400" b="1" i="1" dirty="0" smtClean="0">
                <a:solidFill>
                  <a:srgbClr val="003399"/>
                </a:solidFill>
                <a:latin typeface="Palatino Linotype" pitchFamily="18" charset="0"/>
              </a:rPr>
              <a:t>, 2017 г</a:t>
            </a:r>
          </a:p>
        </p:txBody>
      </p:sp>
    </p:spTree>
    <p:extLst>
      <p:ext uri="{BB962C8B-B14F-4D97-AF65-F5344CB8AC3E}">
        <p14:creationId xmlns:p14="http://schemas.microsoft.com/office/powerpoint/2010/main" val="681141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fs00.infourok.ru/images/doc/107/126300/img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8"/>
          <a:stretch/>
        </p:blipFill>
        <p:spPr bwMode="auto">
          <a:xfrm>
            <a:off x="2483768" y="3212976"/>
            <a:ext cx="4068452" cy="326986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51520" y="264476"/>
            <a:ext cx="871296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i="1" dirty="0" smtClean="0">
              <a:solidFill>
                <a:srgbClr val="FF3300"/>
              </a:solidFill>
            </a:endParaRPr>
          </a:p>
          <a:p>
            <a:pPr algn="ctr"/>
            <a:r>
              <a:rPr lang="ru-RU" sz="2800" b="1" i="1" dirty="0" smtClean="0">
                <a:solidFill>
                  <a:srgbClr val="FF0066"/>
                </a:solidFill>
              </a:rPr>
              <a:t>Конституция Российской Федерации </a:t>
            </a:r>
          </a:p>
          <a:p>
            <a:pPr algn="ctr"/>
            <a:r>
              <a:rPr lang="ru-RU" sz="2800" b="1" i="1" dirty="0" smtClean="0">
                <a:solidFill>
                  <a:srgbClr val="FF0066"/>
                </a:solidFill>
              </a:rPr>
              <a:t>(статья 19)</a:t>
            </a:r>
            <a:r>
              <a:rPr lang="ru-RU" sz="2800" dirty="0" smtClean="0">
                <a:solidFill>
                  <a:srgbClr val="FF0066"/>
                </a:solidFill>
              </a:rPr>
              <a:t>: </a:t>
            </a:r>
            <a:endParaRPr lang="ru-RU" sz="2000" dirty="0" smtClean="0">
              <a:solidFill>
                <a:srgbClr val="FFCC99"/>
              </a:solidFill>
              <a:latin typeface="Segoe Script" panose="020B0504020000000003" pitchFamily="34" charset="0"/>
            </a:endParaRPr>
          </a:p>
          <a:p>
            <a:endParaRPr lang="ru-RU" sz="2000" dirty="0" smtClean="0">
              <a:solidFill>
                <a:srgbClr val="FFCC99"/>
              </a:solidFill>
              <a:latin typeface="Segoe Script" panose="020B0504020000000003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FFC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«Государство гарантирует равенство прав и свобод человека  и гражданина</a:t>
            </a:r>
          </a:p>
          <a:p>
            <a:pPr algn="ctr"/>
            <a:r>
              <a:rPr lang="ru-RU" sz="2400" b="1" dirty="0" smtClean="0">
                <a:solidFill>
                  <a:srgbClr val="FFC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 smtClean="0">
                <a:solidFill>
                  <a:srgbClr val="FFC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назависимо</a:t>
            </a:r>
            <a:r>
              <a:rPr lang="ru-RU" sz="2400" b="1" dirty="0" smtClean="0">
                <a:solidFill>
                  <a:srgbClr val="FFCC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от …. отношения к религии…»</a:t>
            </a:r>
            <a:endParaRPr lang="ru-RU" sz="2400" b="1" dirty="0">
              <a:solidFill>
                <a:srgbClr val="FFCC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360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679503"/>
            <a:ext cx="5616624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90000"/>
                  </a:schemeClr>
                </a:solidFill>
                <a:latin typeface="Tahoma" pitchFamily="34" charset="0"/>
                <a:cs typeface="Tahoma" pitchFamily="34" charset="0"/>
              </a:rPr>
              <a:t>Тема:</a:t>
            </a: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rgbClr val="FF0066"/>
                </a:solidFill>
                <a:latin typeface="Tahoma" pitchFamily="34" charset="0"/>
                <a:cs typeface="Tahoma" pitchFamily="34" charset="0"/>
              </a:rPr>
              <a:t>« Моя Родина»</a:t>
            </a:r>
            <a:br>
              <a:rPr lang="ru-RU" sz="2800" b="1" dirty="0" smtClean="0">
                <a:solidFill>
                  <a:srgbClr val="FF0066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200" b="1" i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ответы детей </a:t>
            </a:r>
            <a:br>
              <a:rPr lang="ru-RU" sz="2200" b="1" i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200" b="1" i="1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ru-RU" sz="2200" b="1" i="1" dirty="0" err="1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метапредметная</a:t>
            </a:r>
            <a:r>
              <a:rPr lang="ru-RU" sz="2200" b="1" i="1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 связь – русский язык)</a:t>
            </a:r>
            <a:endParaRPr lang="ru-RU" sz="2200" b="1" i="1" dirty="0">
              <a:solidFill>
                <a:srgbClr val="FFC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84784"/>
            <a:ext cx="8856984" cy="511256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000" dirty="0" smtClean="0">
                <a:solidFill>
                  <a:srgbClr val="00B0F0"/>
                </a:solidFill>
                <a:latin typeface="Segoe Print" pitchFamily="2" charset="0"/>
              </a:rPr>
              <a:t>«Родина – место, в котором я родился, это страна Россия, город Москва»</a:t>
            </a:r>
          </a:p>
          <a:p>
            <a:pPr marL="0" indent="0" algn="just">
              <a:buNone/>
            </a:pPr>
            <a:r>
              <a:rPr lang="ru-RU" sz="2600" dirty="0" smtClean="0">
                <a:solidFill>
                  <a:srgbClr val="003399"/>
                </a:solidFill>
                <a:latin typeface="Monotype Corsiva" pitchFamily="66" charset="0"/>
              </a:rPr>
              <a:t>«</a:t>
            </a:r>
            <a:r>
              <a:rPr lang="ru-RU" sz="3000" dirty="0" smtClean="0">
                <a:solidFill>
                  <a:srgbClr val="003399"/>
                </a:solidFill>
                <a:latin typeface="Monotype Corsiva" pitchFamily="66" charset="0"/>
              </a:rPr>
              <a:t>Родина – это то место, где я родился. Где все места знаю. Это родное для меня место»</a:t>
            </a:r>
          </a:p>
          <a:p>
            <a:pPr marL="0" indent="0" algn="just">
              <a:buNone/>
            </a:pPr>
            <a:r>
              <a:rPr lang="ru-RU" sz="2200" dirty="0" smtClean="0">
                <a:solidFill>
                  <a:srgbClr val="00B0F0"/>
                </a:solidFill>
                <a:latin typeface="Segoe Script" pitchFamily="34" charset="0"/>
              </a:rPr>
              <a:t>«Мне Родина – район Ново-Переделкино как большой дом. Здесь мне уютно, всё знакомо, известно. Есть друзья, семья, знакомый лес, парк»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rgbClr val="003399"/>
                </a:solidFill>
                <a:latin typeface="Segoe Print" pitchFamily="2" charset="0"/>
              </a:rPr>
              <a:t>«Родина – моё место жизни. Я знаю всю информацию про свою Родину»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rgbClr val="00B0F0"/>
                </a:solidFill>
                <a:latin typeface="Segoe Print" pitchFamily="2" charset="0"/>
              </a:rPr>
              <a:t>«Родина - это Москва. </a:t>
            </a:r>
            <a:r>
              <a:rPr lang="ru-RU" sz="2000" dirty="0">
                <a:solidFill>
                  <a:srgbClr val="00B0F0"/>
                </a:solidFill>
                <a:latin typeface="Segoe Print" pitchFamily="2" charset="0"/>
              </a:rPr>
              <a:t>Э</a:t>
            </a:r>
            <a:r>
              <a:rPr lang="ru-RU" sz="2000" dirty="0" smtClean="0">
                <a:solidFill>
                  <a:srgbClr val="00B0F0"/>
                </a:solidFill>
                <a:latin typeface="Segoe Print" pitchFamily="2" charset="0"/>
              </a:rPr>
              <a:t>то слово, от которого становится легко и светло. Когда ты уезжаешь, то скучаешь по ней, и хочется поскорей вернуться в родные места»</a:t>
            </a:r>
          </a:p>
          <a:p>
            <a:pPr marL="0" indent="0" algn="just"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Segoe Print" pitchFamily="2" charset="0"/>
              </a:rPr>
              <a:t>«Родина – это наша страна. В нашей Родине есть Господь Бог»</a:t>
            </a:r>
          </a:p>
          <a:p>
            <a:pPr marL="0" indent="0" algn="just">
              <a:buNone/>
            </a:pPr>
            <a:r>
              <a:rPr lang="ru-RU" sz="3000" b="1" dirty="0" smtClean="0">
                <a:solidFill>
                  <a:srgbClr val="6600FF"/>
                </a:solidFill>
                <a:latin typeface="Monotype Corsiva" pitchFamily="66" charset="0"/>
              </a:rPr>
              <a:t>«Родина – это моя страна, где я живу. Все люди в нашей стране православные, я верю в своего Бога Иисуса Христа»</a:t>
            </a:r>
            <a:endParaRPr lang="ru-RU" sz="3000" b="1" dirty="0">
              <a:solidFill>
                <a:srgbClr val="6600FF"/>
              </a:solidFill>
              <a:latin typeface="Monotype Corsiva" pitchFamily="66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43608" y="188640"/>
            <a:ext cx="7488832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Ins="9144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lt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ОСНОВЫ  ПРАВОСЛАВНОЙ  КУЛЬТУРЫ</a:t>
            </a:r>
            <a:endParaRPr lang="ru-RU" sz="28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038345" y="188640"/>
            <a:ext cx="7488832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Ins="9144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lt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ОСНОВЫ  ПРАВОСЛАВНОЙ  КУЛЬТУРЫ</a:t>
            </a:r>
            <a:endParaRPr lang="ru-RU" sz="28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608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42392"/>
            <a:ext cx="8496944" cy="5298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                                                                   </a:t>
            </a: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Поставь знаки «+» или «-»                                         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                                                           в зависимости от того,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                                                            свойственно ли данное 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                                                             качество человеку или 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                                                                       животным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                                                                </a:t>
            </a:r>
            <a:r>
              <a:rPr lang="ru-RU" sz="2400" b="1" dirty="0" smtClean="0">
                <a:solidFill>
                  <a:srgbClr val="FFC000"/>
                </a:solidFill>
                <a:latin typeface="Monotype Corsiva" pitchFamily="66" charset="0"/>
              </a:rPr>
              <a:t>(</a:t>
            </a:r>
            <a:r>
              <a:rPr lang="ru-RU" sz="2400" b="1" dirty="0" err="1" smtClean="0">
                <a:solidFill>
                  <a:srgbClr val="FFC000"/>
                </a:solidFill>
                <a:latin typeface="Monotype Corsiva" pitchFamily="66" charset="0"/>
              </a:rPr>
              <a:t>метапредметная</a:t>
            </a:r>
            <a:r>
              <a:rPr lang="ru-RU" sz="2400" b="1" dirty="0" smtClean="0">
                <a:solidFill>
                  <a:srgbClr val="FFC000"/>
                </a:solidFill>
                <a:latin typeface="Monotype Corsiva" pitchFamily="66" charset="0"/>
              </a:rPr>
              <a:t> связь – 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FFC000"/>
                </a:solidFill>
                <a:latin typeface="Monotype Corsiva" pitchFamily="66" charset="0"/>
              </a:rPr>
              <a:t> </a:t>
            </a:r>
            <a:r>
              <a:rPr lang="ru-RU" sz="2400" b="1" dirty="0" smtClean="0">
                <a:solidFill>
                  <a:srgbClr val="FFC000"/>
                </a:solidFill>
                <a:latin typeface="Monotype Corsiva" pitchFamily="66" charset="0"/>
              </a:rPr>
              <a:t>                                                                              литературное чтение )</a:t>
            </a:r>
          </a:p>
          <a:p>
            <a:pPr marL="0" indent="0">
              <a:buNone/>
            </a:pPr>
            <a:endParaRPr lang="ru-RU" sz="2400" b="1" dirty="0">
              <a:solidFill>
                <a:schemeClr val="bg1"/>
              </a:solidFill>
              <a:latin typeface="Monotype Corsiva" pitchFamily="66" charset="0"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                                                                                                       литературное 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чтение)</a:t>
            </a:r>
            <a:endParaRPr lang="ru-RU" sz="28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1043608" y="332656"/>
            <a:ext cx="7427168" cy="4878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Ins="9144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lt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ОСНОВЫ  ПРАВОСЛАВНОЙ  КУЛЬТУРЫ</a:t>
            </a:r>
            <a:endParaRPr lang="ru-RU" sz="28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4088" y="980727"/>
            <a:ext cx="2948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Работа в тетради</a:t>
            </a:r>
            <a:endParaRPr lang="ru-RU" sz="24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96425"/>
              </p:ext>
            </p:extLst>
          </p:nvPr>
        </p:nvGraphicFramePr>
        <p:xfrm>
          <a:off x="395536" y="980727"/>
          <a:ext cx="4464496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1152128"/>
                <a:gridCol w="1296144"/>
              </a:tblGrid>
              <a:tr h="34342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качества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человек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0066"/>
                          </a:solidFill>
                        </a:rPr>
                        <a:t>животное</a:t>
                      </a:r>
                      <a:endParaRPr lang="ru-RU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</a:tr>
              <a:tr h="343423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Monotype Corsiva" pitchFamily="66" charset="0"/>
                        </a:rPr>
                        <a:t>думать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+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-</a:t>
                      </a:r>
                      <a:r>
                        <a:rPr lang="ru-RU" sz="2000" baseline="0" dirty="0" smtClean="0"/>
                        <a:t> </a:t>
                      </a:r>
                      <a:endParaRPr lang="ru-RU" sz="2000" dirty="0"/>
                    </a:p>
                  </a:txBody>
                  <a:tcPr/>
                </a:tc>
              </a:tr>
              <a:tr h="343423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Monotype Corsiva" pitchFamily="66" charset="0"/>
                        </a:rPr>
                        <a:t>продолжать свой род</a:t>
                      </a:r>
                      <a:endParaRPr lang="ru-RU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+</a:t>
                      </a:r>
                    </a:p>
                  </a:txBody>
                  <a:tcPr/>
                </a:tc>
              </a:tr>
              <a:tr h="343423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Monotype Corsiva" pitchFamily="66" charset="0"/>
                        </a:rPr>
                        <a:t>творить</a:t>
                      </a:r>
                      <a:endParaRPr lang="ru-RU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-</a:t>
                      </a:r>
                      <a:r>
                        <a:rPr lang="ru-RU" sz="2000" baseline="0" dirty="0" smtClean="0"/>
                        <a:t> </a:t>
                      </a:r>
                      <a:endParaRPr lang="ru-RU" sz="2000" dirty="0" smtClean="0"/>
                    </a:p>
                  </a:txBody>
                  <a:tcPr/>
                </a:tc>
              </a:tr>
              <a:tr h="343423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Monotype Corsiva" pitchFamily="66" charset="0"/>
                        </a:rPr>
                        <a:t>обижать слабых</a:t>
                      </a:r>
                      <a:endParaRPr lang="ru-RU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-</a:t>
                      </a:r>
                      <a:r>
                        <a:rPr lang="ru-RU" sz="2000" baseline="0" dirty="0" smtClean="0"/>
                        <a:t> </a:t>
                      </a:r>
                      <a:endParaRPr lang="ru-RU" sz="2000" dirty="0" smtClean="0"/>
                    </a:p>
                  </a:txBody>
                  <a:tcPr/>
                </a:tc>
              </a:tr>
              <a:tr h="343423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Monotype Corsiva" pitchFamily="66" charset="0"/>
                        </a:rPr>
                        <a:t>верить</a:t>
                      </a:r>
                      <a:endParaRPr lang="ru-RU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-</a:t>
                      </a:r>
                      <a:r>
                        <a:rPr lang="ru-RU" sz="2000" baseline="0" dirty="0" smtClean="0"/>
                        <a:t> </a:t>
                      </a:r>
                      <a:endParaRPr lang="ru-RU" sz="2000" dirty="0" smtClean="0"/>
                    </a:p>
                  </a:txBody>
                  <a:tcPr/>
                </a:tc>
              </a:tr>
              <a:tr h="343423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Monotype Corsiva" pitchFamily="66" charset="0"/>
                        </a:rPr>
                        <a:t>испытывать добрые</a:t>
                      </a:r>
                      <a:r>
                        <a:rPr lang="ru-RU" b="1" baseline="0" dirty="0" smtClean="0">
                          <a:latin typeface="Monotype Corsiva" pitchFamily="66" charset="0"/>
                        </a:rPr>
                        <a:t> чувства</a:t>
                      </a:r>
                      <a:endParaRPr lang="ru-RU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+</a:t>
                      </a:r>
                    </a:p>
                  </a:txBody>
                  <a:tcPr/>
                </a:tc>
              </a:tr>
              <a:tr h="343423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Monotype Corsiva" pitchFamily="66" charset="0"/>
                        </a:rPr>
                        <a:t>уметь</a:t>
                      </a:r>
                      <a:r>
                        <a:rPr lang="ru-RU" b="1" baseline="0" dirty="0" smtClean="0">
                          <a:latin typeface="Monotype Corsiva" pitchFamily="66" charset="0"/>
                        </a:rPr>
                        <a:t> раскаиваться</a:t>
                      </a:r>
                      <a:endParaRPr lang="ru-RU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-</a:t>
                      </a:r>
                      <a:r>
                        <a:rPr lang="ru-RU" sz="2000" baseline="0" dirty="0" smtClean="0"/>
                        <a:t> </a:t>
                      </a:r>
                      <a:endParaRPr lang="ru-RU" sz="2000" dirty="0" smtClean="0"/>
                    </a:p>
                  </a:txBody>
                  <a:tcPr/>
                </a:tc>
              </a:tr>
              <a:tr h="343423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Monotype Corsiva" pitchFamily="66" charset="0"/>
                        </a:rPr>
                        <a:t>предавать</a:t>
                      </a:r>
                      <a:endParaRPr lang="ru-RU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-</a:t>
                      </a:r>
                      <a:r>
                        <a:rPr lang="ru-RU" sz="2000" baseline="0" dirty="0" smtClean="0"/>
                        <a:t> </a:t>
                      </a:r>
                      <a:endParaRPr lang="ru-RU" sz="2000" dirty="0" smtClean="0"/>
                    </a:p>
                  </a:txBody>
                  <a:tcPr/>
                </a:tc>
              </a:tr>
              <a:tr h="343423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Monotype Corsiva" pitchFamily="66" charset="0"/>
                        </a:rPr>
                        <a:t>хранить верность</a:t>
                      </a:r>
                      <a:endParaRPr lang="ru-RU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-</a:t>
                      </a:r>
                      <a:r>
                        <a:rPr lang="ru-RU" sz="2000" baseline="0" dirty="0" smtClean="0"/>
                        <a:t> </a:t>
                      </a:r>
                      <a:endParaRPr lang="ru-RU" sz="2000" dirty="0" smtClean="0"/>
                    </a:p>
                  </a:txBody>
                  <a:tcPr/>
                </a:tc>
              </a:tr>
              <a:tr h="343423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Monotype Corsiva" pitchFamily="66" charset="0"/>
                        </a:rPr>
                        <a:t>стремиться</a:t>
                      </a:r>
                      <a:r>
                        <a:rPr lang="ru-RU" b="1" baseline="0" dirty="0" smtClean="0">
                          <a:latin typeface="Monotype Corsiva" pitchFamily="66" charset="0"/>
                        </a:rPr>
                        <a:t> стать лучше</a:t>
                      </a:r>
                      <a:endParaRPr lang="ru-RU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+</a:t>
                      </a:r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-</a:t>
                      </a:r>
                      <a:r>
                        <a:rPr lang="ru-RU" sz="2000" baseline="0" dirty="0" smtClean="0"/>
                        <a:t> </a:t>
                      </a:r>
                      <a:endParaRPr lang="ru-RU" sz="2000" dirty="0" smtClean="0"/>
                    </a:p>
                  </a:txBody>
                  <a:tcPr/>
                </a:tc>
              </a:tr>
              <a:tr h="343423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Monotype Corsiva" pitchFamily="66" charset="0"/>
                        </a:rPr>
                        <a:t>завидовать </a:t>
                      </a:r>
                      <a:endParaRPr lang="ru-RU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-</a:t>
                      </a:r>
                      <a:r>
                        <a:rPr lang="ru-RU" sz="2000" baseline="0" dirty="0" smtClean="0"/>
                        <a:t> </a:t>
                      </a:r>
                      <a:endParaRPr lang="ru-RU" sz="2000" dirty="0" smtClean="0"/>
                    </a:p>
                  </a:txBody>
                  <a:tcPr/>
                </a:tc>
              </a:tr>
              <a:tr h="343423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Monotype Corsiva" pitchFamily="66" charset="0"/>
                        </a:rPr>
                        <a:t>молиться</a:t>
                      </a:r>
                      <a:endParaRPr lang="ru-RU" b="1" dirty="0"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-</a:t>
                      </a:r>
                      <a:r>
                        <a:rPr lang="ru-RU" sz="2000" baseline="0" dirty="0" smtClean="0"/>
                        <a:t> </a:t>
                      </a:r>
                      <a:endParaRPr lang="ru-RU" sz="20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2986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62709"/>
            <a:ext cx="8435280" cy="519178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i="1" dirty="0" smtClean="0">
                <a:solidFill>
                  <a:schemeClr val="bg1"/>
                </a:solidFill>
                <a:latin typeface="Monotype Corsiva" pitchFamily="66" charset="0"/>
              </a:rPr>
              <a:t>Напиши о традициях празднования в твоей семье разных праздников из приведённого списка, если такие праздники отмечаются. Продолжи список, если отмечаются другие праздники.</a:t>
            </a:r>
            <a:r>
              <a:rPr lang="ru-RU" sz="24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ru-RU" sz="24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r>
              <a:rPr lang="ru-RU" sz="2000" b="1" i="1" dirty="0" smtClean="0">
                <a:solidFill>
                  <a:srgbClr val="FFC000"/>
                </a:solidFill>
              </a:rPr>
              <a:t>(</a:t>
            </a:r>
            <a:r>
              <a:rPr lang="ru-RU" sz="2000" b="1" i="1" dirty="0" err="1">
                <a:solidFill>
                  <a:srgbClr val="FFC000"/>
                </a:solidFill>
              </a:rPr>
              <a:t>метапредметная</a:t>
            </a:r>
            <a:r>
              <a:rPr lang="ru-RU" sz="2000" b="1" i="1" dirty="0">
                <a:solidFill>
                  <a:srgbClr val="FFC000"/>
                </a:solidFill>
              </a:rPr>
              <a:t> связь – окружающий мир):</a:t>
            </a:r>
          </a:p>
          <a:p>
            <a:pPr marL="0" lvl="0" indent="0" algn="just">
              <a:buNone/>
            </a:pPr>
            <a:endParaRPr lang="ru-RU" sz="2000" dirty="0"/>
          </a:p>
          <a:p>
            <a:pPr marL="0" indent="0" algn="just">
              <a:buNone/>
            </a:pPr>
            <a:endParaRPr lang="ru-RU" sz="2400" b="1" i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1043608" y="404664"/>
            <a:ext cx="7499176" cy="4391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Ins="9144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lt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ОСНОВЫ  ПРАВОСЛАВНОЙ  КУЛЬТУРЫ</a:t>
            </a:r>
            <a:endParaRPr lang="ru-RU" sz="28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908720"/>
            <a:ext cx="29482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Работа в тетради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009079"/>
              </p:ext>
            </p:extLst>
          </p:nvPr>
        </p:nvGraphicFramePr>
        <p:xfrm>
          <a:off x="323528" y="2924944"/>
          <a:ext cx="8534991" cy="330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8316"/>
                <a:gridCol w="56666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праздник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традиции  праздника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0066"/>
                          </a:solidFill>
                          <a:latin typeface="Tahoma" pitchFamily="34" charset="0"/>
                          <a:cs typeface="Tahoma" pitchFamily="34" charset="0"/>
                        </a:rPr>
                        <a:t>День</a:t>
                      </a:r>
                      <a:r>
                        <a:rPr lang="ru-RU" b="1" baseline="0" dirty="0" smtClean="0">
                          <a:solidFill>
                            <a:srgbClr val="000066"/>
                          </a:solidFill>
                          <a:latin typeface="Tahoma" pitchFamily="34" charset="0"/>
                          <a:cs typeface="Tahoma" pitchFamily="34" charset="0"/>
                        </a:rPr>
                        <a:t> рождения</a:t>
                      </a:r>
                      <a:endParaRPr lang="ru-RU" b="1" dirty="0">
                        <a:solidFill>
                          <a:srgbClr val="000066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33CC"/>
                          </a:solidFill>
                          <a:latin typeface="Segoe Print" pitchFamily="2" charset="0"/>
                        </a:rPr>
                        <a:t>Собираются родные и близкие и отмечают этот праздник. Зажечь свечи.</a:t>
                      </a:r>
                      <a:endParaRPr lang="ru-RU" sz="1800" dirty="0">
                        <a:solidFill>
                          <a:srgbClr val="0033CC"/>
                        </a:solidFill>
                        <a:latin typeface="Segoe Print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0066"/>
                          </a:solidFill>
                          <a:latin typeface="Tahoma" pitchFamily="34" charset="0"/>
                          <a:cs typeface="Tahoma" pitchFamily="34" charset="0"/>
                        </a:rPr>
                        <a:t>День Победы</a:t>
                      </a:r>
                      <a:endParaRPr lang="ru-RU" b="1" dirty="0">
                        <a:solidFill>
                          <a:srgbClr val="000066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33CC"/>
                          </a:solidFill>
                          <a:latin typeface="Segoe Print" pitchFamily="2" charset="0"/>
                        </a:rPr>
                        <a:t>Вспоминают павших солдат, которые защищали Родину и победили на войне. Запустить салют.</a:t>
                      </a:r>
                      <a:endParaRPr lang="ru-RU" sz="1800" dirty="0">
                        <a:solidFill>
                          <a:srgbClr val="0033CC"/>
                        </a:solidFill>
                        <a:latin typeface="Segoe Print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0066"/>
                          </a:solidFill>
                          <a:latin typeface="Tahoma" pitchFamily="34" charset="0"/>
                          <a:cs typeface="Tahoma" pitchFamily="34" charset="0"/>
                        </a:rPr>
                        <a:t>Рождество Христово</a:t>
                      </a:r>
                      <a:endParaRPr lang="ru-RU" b="1" dirty="0">
                        <a:solidFill>
                          <a:srgbClr val="000066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33CC"/>
                          </a:solidFill>
                          <a:latin typeface="Segoe Print" pitchFamily="2" charset="0"/>
                        </a:rPr>
                        <a:t>Вспоминают о рождении Иисуса Христа.</a:t>
                      </a:r>
                      <a:endParaRPr lang="ru-RU" sz="1800" dirty="0">
                        <a:solidFill>
                          <a:srgbClr val="0033CC"/>
                        </a:solidFill>
                        <a:latin typeface="Segoe Print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0066"/>
                          </a:solidFill>
                          <a:latin typeface="Tahoma" pitchFamily="34" charset="0"/>
                          <a:cs typeface="Tahoma" pitchFamily="34" charset="0"/>
                        </a:rPr>
                        <a:t>Воскресение Христово</a:t>
                      </a:r>
                      <a:endParaRPr lang="ru-RU" b="1" dirty="0">
                        <a:solidFill>
                          <a:srgbClr val="000066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33CC"/>
                          </a:solidFill>
                          <a:latin typeface="Segoe Print" pitchFamily="2" charset="0"/>
                        </a:rPr>
                        <a:t>Это Пасха. Принято печь куличи и красить яйца.</a:t>
                      </a:r>
                      <a:endParaRPr lang="ru-RU" sz="1800" dirty="0">
                        <a:solidFill>
                          <a:srgbClr val="0033CC"/>
                        </a:solidFill>
                        <a:latin typeface="Segoe Print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0066"/>
                          </a:solidFill>
                          <a:latin typeface="Tahoma" pitchFamily="34" charset="0"/>
                          <a:cs typeface="Tahoma" pitchFamily="34" charset="0"/>
                        </a:rPr>
                        <a:t>Новый год</a:t>
                      </a:r>
                      <a:endParaRPr lang="ru-RU" b="1" dirty="0">
                        <a:solidFill>
                          <a:srgbClr val="000066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33CC"/>
                          </a:solidFill>
                          <a:latin typeface="Segoe Print" pitchFamily="2" charset="0"/>
                        </a:rPr>
                        <a:t>Наряжать ёлку и дарить подарки близким.</a:t>
                      </a:r>
                      <a:endParaRPr lang="ru-RU" sz="1800" dirty="0">
                        <a:solidFill>
                          <a:srgbClr val="0033CC"/>
                        </a:solidFill>
                        <a:latin typeface="Segoe Print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4661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53285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Проведи стрелками от центрального квадрата «Библия учит» к квадратам с правильными ответами на вопрос: «Чему учит Библия?»</a:t>
            </a:r>
            <a:endParaRPr lang="ru-RU" sz="24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971600" y="332656"/>
            <a:ext cx="7509520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Ins="9144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lt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ОСНОВЫ  ПРАВОСЛАВНОЙ  КУЛЬТУРЫ</a:t>
            </a:r>
            <a:endParaRPr lang="ru-RU" sz="28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98331" y="836712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Работа в тетради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446700882"/>
              </p:ext>
            </p:extLst>
          </p:nvPr>
        </p:nvGraphicFramePr>
        <p:xfrm>
          <a:off x="683568" y="2204864"/>
          <a:ext cx="806489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69815" y="3573016"/>
            <a:ext cx="14093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66"/>
                </a:solidFill>
                <a:latin typeface="Monotype Corsiva" pitchFamily="66" charset="0"/>
              </a:rPr>
              <a:t>Библия </a:t>
            </a:r>
          </a:p>
          <a:p>
            <a:pPr algn="ctr"/>
            <a:r>
              <a:rPr lang="ru-RU" sz="3200" b="1" dirty="0" smtClean="0">
                <a:solidFill>
                  <a:srgbClr val="FF0066"/>
                </a:solidFill>
                <a:latin typeface="Monotype Corsiva" pitchFamily="66" charset="0"/>
              </a:rPr>
              <a:t>учит</a:t>
            </a:r>
            <a:endParaRPr lang="ru-RU" sz="3200" b="1" dirty="0">
              <a:solidFill>
                <a:srgbClr val="FF0066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034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Россия </a:t>
            </a:r>
            <a:r>
              <a:rPr lang="ru-RU" sz="3600" b="1" dirty="0">
                <a:solidFill>
                  <a:srgbClr val="002060"/>
                </a:solidFill>
                <a:latin typeface="Monotype Corsiva" pitchFamily="66" charset="0"/>
              </a:rPr>
              <a:t>- наша Родина.</a:t>
            </a:r>
          </a:p>
          <a:p>
            <a:pPr marL="0" lvl="0" indent="0">
              <a:buNone/>
            </a:pPr>
            <a:r>
              <a:rPr lang="ru-RU" sz="3600" b="1" dirty="0">
                <a:solidFill>
                  <a:srgbClr val="002060"/>
                </a:solidFill>
                <a:latin typeface="Monotype Corsiva" pitchFamily="66" charset="0"/>
              </a:rPr>
              <a:t>Государственная символика нашей страны.</a:t>
            </a:r>
          </a:p>
          <a:p>
            <a:pPr marL="0" lvl="0" indent="0">
              <a:buNone/>
            </a:pPr>
            <a:r>
              <a:rPr lang="ru-RU" sz="3600" b="1" dirty="0">
                <a:solidFill>
                  <a:srgbClr val="002060"/>
                </a:solidFill>
                <a:latin typeface="Monotype Corsiva" pitchFamily="66" charset="0"/>
              </a:rPr>
              <a:t>Самая главная встреча.</a:t>
            </a:r>
          </a:p>
          <a:p>
            <a:pPr marL="0" lvl="0" indent="0">
              <a:buNone/>
            </a:pPr>
            <a:r>
              <a:rPr lang="ru-RU" sz="3600" b="1" dirty="0">
                <a:solidFill>
                  <a:srgbClr val="002060"/>
                </a:solidFill>
                <a:latin typeface="Monotype Corsiva" pitchFamily="66" charset="0"/>
              </a:rPr>
              <a:t>Православные традиции.</a:t>
            </a:r>
          </a:p>
          <a:p>
            <a:pPr marL="0" lvl="0" indent="0">
              <a:buNone/>
            </a:pPr>
            <a:r>
              <a:rPr lang="ru-RU" sz="3600" b="1" dirty="0">
                <a:solidFill>
                  <a:srgbClr val="002060"/>
                </a:solidFill>
                <a:latin typeface="Monotype Corsiva" pitchFamily="66" charset="0"/>
              </a:rPr>
              <a:t>Есть только одна Книга.</a:t>
            </a:r>
          </a:p>
          <a:p>
            <a:pPr marL="0" lvl="0" indent="0">
              <a:buNone/>
            </a:pPr>
            <a:r>
              <a:rPr lang="ru-RU" sz="3600" b="1" dirty="0">
                <a:solidFill>
                  <a:srgbClr val="002060"/>
                </a:solidFill>
                <a:latin typeface="Monotype Corsiva" pitchFamily="66" charset="0"/>
              </a:rPr>
              <a:t>Бог – Творец мира.</a:t>
            </a:r>
          </a:p>
          <a:p>
            <a:pPr marL="0" lvl="0" indent="0">
              <a:buNone/>
            </a:pPr>
            <a:r>
              <a:rPr lang="ru-RU" sz="3600" b="1" dirty="0">
                <a:solidFill>
                  <a:srgbClr val="002060"/>
                </a:solidFill>
                <a:latin typeface="Monotype Corsiva" pitchFamily="66" charset="0"/>
              </a:rPr>
              <a:t>История одного предательства.</a:t>
            </a:r>
          </a:p>
          <a:p>
            <a:pPr marL="0" lvl="0" indent="0">
              <a:buNone/>
            </a:pPr>
            <a:r>
              <a:rPr lang="ru-RU" sz="3600" b="1" dirty="0">
                <a:solidFill>
                  <a:srgbClr val="002060"/>
                </a:solidFill>
                <a:latin typeface="Monotype Corsiva" pitchFamily="66" charset="0"/>
              </a:rPr>
              <a:t>Каин и Авель. Зависть.</a:t>
            </a:r>
          </a:p>
          <a:p>
            <a:pPr marL="0" lvl="0" indent="0">
              <a:buNone/>
            </a:pPr>
            <a:r>
              <a:rPr lang="ru-RU" sz="3600" b="1" dirty="0">
                <a:solidFill>
                  <a:srgbClr val="002060"/>
                </a:solidFill>
                <a:latin typeface="Monotype Corsiva" pitchFamily="66" charset="0"/>
              </a:rPr>
              <a:t>Вавилонское столпотворение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.</a:t>
            </a:r>
            <a:endParaRPr lang="ru-RU" sz="3600" b="1" dirty="0">
              <a:solidFill>
                <a:srgbClr val="002060"/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899592" y="260648"/>
            <a:ext cx="7488832" cy="4320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Ins="9144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lt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ОСНОВЫ  ПРАВОСЛАВНОЙ  КУЛЬТУРЫ</a:t>
            </a:r>
            <a:endParaRPr lang="ru-RU" sz="28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5696" y="764704"/>
            <a:ext cx="60486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F0"/>
                </a:solidFill>
              </a:rPr>
              <a:t>Темы проектов:</a:t>
            </a:r>
          </a:p>
          <a:p>
            <a:pPr algn="ctr"/>
            <a:r>
              <a:rPr lang="ru-RU" sz="2800" b="1" dirty="0" smtClean="0">
                <a:solidFill>
                  <a:srgbClr val="00B0F0"/>
                </a:solidFill>
              </a:rPr>
              <a:t> </a:t>
            </a:r>
            <a:r>
              <a:rPr lang="ru-RU" sz="2000" b="1" i="1" dirty="0" smtClean="0">
                <a:solidFill>
                  <a:srgbClr val="FFC000"/>
                </a:solidFill>
              </a:rPr>
              <a:t>(</a:t>
            </a:r>
            <a:r>
              <a:rPr lang="ru-RU" sz="2000" b="1" i="1" dirty="0" err="1" smtClean="0">
                <a:solidFill>
                  <a:srgbClr val="FFC000"/>
                </a:solidFill>
              </a:rPr>
              <a:t>метапредметная</a:t>
            </a:r>
            <a:r>
              <a:rPr lang="ru-RU" sz="2000" b="1" i="1" dirty="0" smtClean="0">
                <a:solidFill>
                  <a:srgbClr val="FFC000"/>
                </a:solidFill>
              </a:rPr>
              <a:t> связь – окружающий мир):</a:t>
            </a:r>
            <a:endParaRPr lang="ru-RU" sz="2000" b="1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96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899592" y="260648"/>
            <a:ext cx="7488832" cy="4320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Ins="9144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lt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ОСНОВЫ  ПРАВОСЛАВНОЙ  КУЛЬТУРЫ</a:t>
            </a:r>
            <a:endParaRPr lang="ru-RU" sz="28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Рисунок 5" descr="&amp;Ocy;&amp;pcy;&amp;icy;&amp;scy;&amp;acy;&amp;ncy;&amp;icy;&amp;iecy; &amp;kcy;&amp;acy;&amp;rcy;&amp;tcy;&amp;icy;&amp;ncy;&amp;ycy; &amp;Vcy;&amp;icy;&amp;kcy;&amp;tcy;&amp;ocy;&amp;rcy;&amp;acy; &amp;Vcy;&amp;acy;&amp;scy;&amp;ncy;&amp;iecy;&amp;tscy;&amp;ocy;&amp;vcy;&amp;acy; «&amp;Kcy;&amp;rcy;&amp;iecy;&amp;shchcy;&amp;iecy;&amp;ncy;&amp;icy;&amp;iecy; &amp;Rcy;&amp;ucy;&amp;scy;&amp;icy;»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3186972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691680" y="764704"/>
            <a:ext cx="532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FFC000"/>
                </a:solidFill>
              </a:rPr>
              <a:t>(</a:t>
            </a:r>
            <a:r>
              <a:rPr lang="ru-RU" b="1" i="1" dirty="0" err="1">
                <a:solidFill>
                  <a:srgbClr val="FFC000"/>
                </a:solidFill>
              </a:rPr>
              <a:t>метапредметная</a:t>
            </a:r>
            <a:r>
              <a:rPr lang="ru-RU" b="1" i="1" dirty="0">
                <a:solidFill>
                  <a:srgbClr val="FFC000"/>
                </a:solidFill>
              </a:rPr>
              <a:t> связь – окружающий </a:t>
            </a:r>
            <a:r>
              <a:rPr lang="ru-RU" b="1" i="1" dirty="0" smtClean="0">
                <a:solidFill>
                  <a:srgbClr val="FFC000"/>
                </a:solidFill>
              </a:rPr>
              <a:t>мир, литературное чтение, история,  ИЗО):</a:t>
            </a:r>
            <a:endParaRPr lang="ru-RU" b="1" i="1" dirty="0">
              <a:solidFill>
                <a:srgbClr val="FFC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253" y="5733256"/>
            <a:ext cx="25363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В.М.Васнецов</a:t>
            </a:r>
            <a:endParaRPr lang="ru-RU" sz="2000" b="1" i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ru-RU" sz="2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«Крещение Руси»</a:t>
            </a:r>
            <a:endParaRPr lang="ru-RU" sz="20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3" name="Рисунок 12" descr="http://russian7.ru/wp-content/uploads/2015/11/aleksandr-ivanov-yavlenie-xrista-narodu_P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916832"/>
            <a:ext cx="4752528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4788024" y="4746140"/>
            <a:ext cx="34563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А.Иванов</a:t>
            </a:r>
            <a:r>
              <a:rPr lang="ru-RU" sz="2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</a:p>
          <a:p>
            <a:r>
              <a:rPr lang="ru-RU" sz="2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«Явление Христа народу</a:t>
            </a:r>
            <a:r>
              <a:rPr lang="ru-RU" sz="2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»</a:t>
            </a:r>
          </a:p>
          <a:p>
            <a:pPr algn="ctr"/>
            <a:r>
              <a:rPr lang="ru-RU" sz="2000" b="1" i="1" dirty="0" smtClean="0">
                <a:solidFill>
                  <a:srgbClr val="FFCC99"/>
                </a:solidFill>
              </a:rPr>
              <a:t>(Библейская тема)</a:t>
            </a:r>
            <a:endParaRPr lang="ru-RU" sz="2000" b="1" i="1" dirty="0">
              <a:solidFill>
                <a:srgbClr val="FFCC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178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russian7.ru/wp-content/uploads/2015/11/999902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3456384" cy="4349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://bigslide.ru/images/6/5721/831/img13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9" t="11143" r="10516"/>
          <a:stretch/>
        </p:blipFill>
        <p:spPr bwMode="auto">
          <a:xfrm>
            <a:off x="4521599" y="241775"/>
            <a:ext cx="4320480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611560" y="4725144"/>
            <a:ext cx="2592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err="1" smtClean="0">
                <a:solidFill>
                  <a:schemeClr val="bg1"/>
                </a:solidFill>
              </a:rPr>
              <a:t>А.Саврасов</a:t>
            </a:r>
            <a:endParaRPr lang="ru-RU" b="1" i="1" dirty="0">
              <a:solidFill>
                <a:schemeClr val="bg1"/>
              </a:solidFill>
            </a:endParaRPr>
          </a:p>
          <a:p>
            <a:pPr algn="ctr"/>
            <a:r>
              <a:rPr lang="ru-RU" b="1" i="1" dirty="0">
                <a:solidFill>
                  <a:schemeClr val="bg1"/>
                </a:solidFill>
              </a:rPr>
              <a:t>«Грачи прилетели». </a:t>
            </a:r>
          </a:p>
        </p:txBody>
      </p:sp>
      <p:pic>
        <p:nvPicPr>
          <p:cNvPr id="9" name="Рисунок 8" descr="http://img-fotki.yandex.ru/get/4609/77952637.9/0_5e119_112b79a0_XXXL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600" y="3266111"/>
            <a:ext cx="4320480" cy="3215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827584" y="6112183"/>
            <a:ext cx="3888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</a:rPr>
              <a:t>В. </a:t>
            </a:r>
            <a:r>
              <a:rPr lang="ru-RU" b="1" i="1" dirty="0" smtClean="0">
                <a:solidFill>
                  <a:schemeClr val="bg1"/>
                </a:solidFill>
              </a:rPr>
              <a:t>Поленов «Московский дворик»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751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russian7.ru/wp-content/uploads/2015/11/080423180858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22" y="2947230"/>
            <a:ext cx="4464496" cy="3513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899592" y="2276872"/>
            <a:ext cx="26509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err="1" smtClean="0">
                <a:solidFill>
                  <a:srgbClr val="002060"/>
                </a:solidFill>
              </a:rPr>
              <a:t>И.Левитан</a:t>
            </a:r>
            <a:endParaRPr lang="ru-RU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«Над </a:t>
            </a:r>
            <a:r>
              <a:rPr lang="ru-RU" b="1" i="1" dirty="0">
                <a:solidFill>
                  <a:srgbClr val="002060"/>
                </a:solidFill>
              </a:rPr>
              <a:t>вечным покоем»</a:t>
            </a:r>
          </a:p>
        </p:txBody>
      </p:sp>
      <p:pic>
        <p:nvPicPr>
          <p:cNvPr id="6" name="mpic" descr="Троицкая церковь на Берсеневке. 1922. Васнецов Аполлинарий Михайлович (1856-1933)">
            <a:hlinkClick r:id="rId3" tgtFrame="&quot;_blank&quot;" tooltip="&quot;Троицкая церковь на Берсеневке. 1922. Васнецов Аполлинарий Михайлович (1856-1933)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6" y="283350"/>
            <a:ext cx="4320481" cy="3398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716015" y="3681870"/>
            <a:ext cx="4076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</a:rPr>
              <a:t>В. </a:t>
            </a:r>
            <a:r>
              <a:rPr lang="ru-RU" b="1" i="1" dirty="0" smtClean="0">
                <a:solidFill>
                  <a:srgbClr val="002060"/>
                </a:solidFill>
              </a:rPr>
              <a:t>Поленов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«Троицкая </a:t>
            </a:r>
            <a:r>
              <a:rPr lang="ru-RU" b="1" i="1" dirty="0">
                <a:solidFill>
                  <a:srgbClr val="002060"/>
                </a:solidFill>
              </a:rPr>
              <a:t>церковь </a:t>
            </a:r>
            <a:r>
              <a:rPr lang="ru-RU" b="1" i="1" dirty="0" smtClean="0">
                <a:solidFill>
                  <a:srgbClr val="002060"/>
                </a:solidFill>
              </a:rPr>
              <a:t>на </a:t>
            </a:r>
            <a:r>
              <a:rPr lang="ru-RU" b="1" i="1" dirty="0" err="1" smtClean="0">
                <a:solidFill>
                  <a:srgbClr val="002060"/>
                </a:solidFill>
              </a:rPr>
              <a:t>Берсеневке</a:t>
            </a:r>
            <a:r>
              <a:rPr lang="ru-RU" b="1" i="1" dirty="0" smtClean="0">
                <a:solidFill>
                  <a:srgbClr val="002060"/>
                </a:solidFill>
              </a:rPr>
              <a:t>»</a:t>
            </a:r>
            <a:endParaRPr lang="ru-RU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8986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russian7.ru/wp-content/uploads/2015/11/071003151256d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768" y="1196752"/>
            <a:ext cx="5256584" cy="4248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67544" y="260648"/>
            <a:ext cx="820891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</a:rPr>
              <a:t>Михаил 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Нестеров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</a:rPr>
              <a:t>Видение отроку Варфоломею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</a:p>
          <a:p>
            <a:pPr algn="ctr"/>
            <a:endParaRPr lang="ru-RU" sz="20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sz="2000" b="1" i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sz="20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sz="2000" b="1" i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sz="20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sz="2000" b="1" i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sz="20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sz="2000" b="1" i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sz="20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sz="2000" b="1" i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sz="20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sz="2000" b="1" i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sz="20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sz="2000" b="1" i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sz="20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(жития святых – </a:t>
            </a:r>
            <a:endParaRPr lang="ru-RU" sz="24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святой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преподобный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Сергий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Радонежский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–</a:t>
            </a:r>
          </a:p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основатель 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</a:rPr>
              <a:t>Троице-Сергеевой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Лавры </a:t>
            </a:r>
            <a:r>
              <a:rPr lang="ru-RU" sz="2400" b="1" i="1" dirty="0" err="1" smtClean="0">
                <a:solidFill>
                  <a:schemeClr val="tx2">
                    <a:lumMod val="75000"/>
                  </a:schemeClr>
                </a:solidFill>
              </a:rPr>
              <a:t>г.Сергиев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 Посад)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095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&amp;Pcy;&amp;acy;&amp;tcy;&amp;rcy;&amp;icy;&amp;acy;&amp;rcy;&amp;khcy; &amp;Kcy;&amp;icy;&amp;rcy;&amp;icy;&amp;lcy;&amp;l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2713660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29109" y="620688"/>
            <a:ext cx="6385262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Патриарх Московский и Всея Руси Кирилл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20553" y="1484784"/>
            <a:ext cx="610263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66"/>
                </a:solidFill>
                <a:latin typeface="Monotype Corsiva" panose="03010101010201010101" pitchFamily="66" charset="0"/>
              </a:rPr>
              <a:t>     Его </a:t>
            </a:r>
            <a:r>
              <a:rPr lang="ru-RU" b="1" dirty="0" smtClean="0">
                <a:solidFill>
                  <a:srgbClr val="FFFF66"/>
                </a:solidFill>
                <a:latin typeface="Monotype Corsiva" panose="03010101010201010101" pitchFamily="66" charset="0"/>
              </a:rPr>
              <a:t>Святейшество Патриарх Московский и всея Руси Кирилл</a:t>
            </a:r>
            <a:r>
              <a:rPr lang="ru-RU" b="1" dirty="0">
                <a:solidFill>
                  <a:srgbClr val="FFFF66"/>
                </a:solidFill>
                <a:latin typeface="Monotype Corsiva" panose="03010101010201010101" pitchFamily="66" charset="0"/>
              </a:rPr>
              <a:t> </a:t>
            </a:r>
            <a:endParaRPr lang="ru-RU" b="1" dirty="0" smtClean="0">
              <a:solidFill>
                <a:srgbClr val="FFFF66"/>
              </a:solidFill>
              <a:latin typeface="Monotype Corsiva" panose="03010101010201010101" pitchFamily="66" charset="0"/>
            </a:endParaRPr>
          </a:p>
          <a:p>
            <a:r>
              <a:rPr lang="ru-RU" b="1" dirty="0" smtClean="0">
                <a:solidFill>
                  <a:srgbClr val="FFFF66"/>
                </a:solidFill>
                <a:latin typeface="Monotype Corsiva" panose="03010101010201010101" pitchFamily="66" charset="0"/>
              </a:rPr>
              <a:t>на церемонии </a:t>
            </a:r>
            <a:r>
              <a:rPr lang="ru-RU" b="1" dirty="0" smtClean="0">
                <a:solidFill>
                  <a:srgbClr val="FFFF66"/>
                </a:solidFill>
                <a:latin typeface="Monotype Corsiva" panose="03010101010201010101" pitchFamily="66" charset="0"/>
              </a:rPr>
              <a:t>награждения победителей олимпиады по «Основам </a:t>
            </a:r>
          </a:p>
          <a:p>
            <a:r>
              <a:rPr lang="ru-RU" b="1" dirty="0" smtClean="0">
                <a:solidFill>
                  <a:srgbClr val="FFFF66"/>
                </a:solidFill>
                <a:latin typeface="Monotype Corsiva" panose="03010101010201010101" pitchFamily="66" charset="0"/>
              </a:rPr>
              <a:t>православной культуры» сказал, что очень часто ему во время </a:t>
            </a:r>
          </a:p>
          <a:p>
            <a:r>
              <a:rPr lang="ru-RU" b="1" dirty="0">
                <a:solidFill>
                  <a:srgbClr val="FFFF66"/>
                </a:solidFill>
                <a:latin typeface="Monotype Corsiva" panose="03010101010201010101" pitchFamily="66" charset="0"/>
              </a:rPr>
              <a:t>д</a:t>
            </a:r>
            <a:r>
              <a:rPr lang="ru-RU" b="1" dirty="0" smtClean="0">
                <a:solidFill>
                  <a:srgbClr val="FFFF66"/>
                </a:solidFill>
                <a:latin typeface="Monotype Corsiva" panose="03010101010201010101" pitchFamily="66" charset="0"/>
              </a:rPr>
              <a:t>искуссий по вопросам событий, происходящих в мире говорят,</a:t>
            </a:r>
          </a:p>
          <a:p>
            <a:r>
              <a:rPr lang="ru-RU" b="1" dirty="0" smtClean="0">
                <a:solidFill>
                  <a:srgbClr val="FFFF66"/>
                </a:solidFill>
                <a:latin typeface="Monotype Corsiva" panose="03010101010201010101" pitchFamily="66" charset="0"/>
              </a:rPr>
              <a:t> «что должна быть некая основа, стержень, без которого </a:t>
            </a:r>
          </a:p>
          <a:p>
            <a:r>
              <a:rPr lang="ru-RU" b="1" dirty="0" smtClean="0">
                <a:solidFill>
                  <a:srgbClr val="FFFF66"/>
                </a:solidFill>
                <a:latin typeface="Monotype Corsiva" panose="03010101010201010101" pitchFamily="66" charset="0"/>
              </a:rPr>
              <a:t>распадается национальная  жизнь».  При этом он добавляет:</a:t>
            </a:r>
          </a:p>
          <a:p>
            <a:r>
              <a:rPr lang="ru-RU" b="1" dirty="0" smtClean="0">
                <a:solidFill>
                  <a:srgbClr val="FFFF66"/>
                </a:solidFill>
                <a:latin typeface="Monotype Corsiva" panose="03010101010201010101" pitchFamily="66" charset="0"/>
              </a:rPr>
              <a:t> «Распадается человеческая общность, не просто национальная </a:t>
            </a:r>
          </a:p>
          <a:p>
            <a:r>
              <a:rPr lang="ru-RU" b="1" dirty="0" smtClean="0">
                <a:solidFill>
                  <a:srgbClr val="FFFF66"/>
                </a:solidFill>
                <a:latin typeface="Monotype Corsiva" panose="03010101010201010101" pitchFamily="66" charset="0"/>
              </a:rPr>
              <a:t>Жизнь, если нет стержня».</a:t>
            </a:r>
          </a:p>
          <a:p>
            <a:r>
              <a:rPr lang="ru-RU" b="1" dirty="0" smtClean="0">
                <a:solidFill>
                  <a:srgbClr val="FFFF66"/>
                </a:solidFill>
                <a:latin typeface="Monotype Corsiva" panose="03010101010201010101" pitchFamily="66" charset="0"/>
              </a:rPr>
              <a:t>    Во </a:t>
            </a:r>
            <a:r>
              <a:rPr lang="ru-RU" b="1" dirty="0" smtClean="0">
                <a:solidFill>
                  <a:srgbClr val="FFFF66"/>
                </a:solidFill>
                <a:latin typeface="Monotype Corsiva" panose="03010101010201010101" pitchFamily="66" charset="0"/>
              </a:rPr>
              <a:t>время дискуссий возникал вопрос: «Что преподавать в школе</a:t>
            </a:r>
            <a:r>
              <a:rPr lang="ru-RU" b="1" dirty="0" smtClean="0">
                <a:solidFill>
                  <a:srgbClr val="FFFF66"/>
                </a:solidFill>
                <a:latin typeface="Monotype Corsiva" panose="03010101010201010101" pitchFamily="66" charset="0"/>
              </a:rPr>
              <a:t>?». Некоторые </a:t>
            </a:r>
            <a:r>
              <a:rPr lang="ru-RU" b="1" dirty="0" smtClean="0">
                <a:solidFill>
                  <a:srgbClr val="FFFF66"/>
                </a:solidFill>
                <a:latin typeface="Monotype Corsiva" panose="03010101010201010101" pitchFamily="66" charset="0"/>
              </a:rPr>
              <a:t>говорили, что нельзя преподавать основы </a:t>
            </a:r>
            <a:r>
              <a:rPr lang="ru-RU" b="1" dirty="0" smtClean="0">
                <a:solidFill>
                  <a:srgbClr val="FFFF66"/>
                </a:solidFill>
                <a:latin typeface="Monotype Corsiva" panose="03010101010201010101" pitchFamily="66" charset="0"/>
              </a:rPr>
              <a:t>религиозных </a:t>
            </a:r>
            <a:r>
              <a:rPr lang="ru-RU" b="1" dirty="0" smtClean="0">
                <a:solidFill>
                  <a:srgbClr val="FFFF66"/>
                </a:solidFill>
                <a:latin typeface="Monotype Corsiva" panose="03010101010201010101" pitchFamily="66" charset="0"/>
              </a:rPr>
              <a:t>культур, , потому что это разделит детей, </a:t>
            </a:r>
            <a:r>
              <a:rPr lang="ru-RU" b="1" dirty="0" smtClean="0">
                <a:solidFill>
                  <a:srgbClr val="FFFF66"/>
                </a:solidFill>
                <a:latin typeface="Monotype Corsiva" panose="03010101010201010101" pitchFamily="66" charset="0"/>
              </a:rPr>
              <a:t>общество, спровоцирует </a:t>
            </a:r>
            <a:r>
              <a:rPr lang="ru-RU" b="1" dirty="0" smtClean="0">
                <a:solidFill>
                  <a:srgbClr val="FFFF66"/>
                </a:solidFill>
                <a:latin typeface="Monotype Corsiva" panose="03010101010201010101" pitchFamily="66" charset="0"/>
              </a:rPr>
              <a:t>конфликты». </a:t>
            </a:r>
            <a:r>
              <a:rPr lang="ru-RU" b="1" dirty="0">
                <a:solidFill>
                  <a:srgbClr val="FFFF66"/>
                </a:solidFill>
                <a:latin typeface="Monotype Corsiva" panose="03010101010201010101" pitchFamily="66" charset="0"/>
              </a:rPr>
              <a:t>И</a:t>
            </a:r>
            <a:r>
              <a:rPr lang="ru-RU" b="1" dirty="0" smtClean="0">
                <a:solidFill>
                  <a:srgbClr val="FFFF66"/>
                </a:solidFill>
                <a:latin typeface="Monotype Corsiva" panose="03010101010201010101" pitchFamily="66" charset="0"/>
              </a:rPr>
              <a:t>сходя из опыта церкви, наоборот, </a:t>
            </a:r>
            <a:r>
              <a:rPr lang="ru-RU" b="1" dirty="0" smtClean="0">
                <a:solidFill>
                  <a:srgbClr val="FFFF66"/>
                </a:solidFill>
                <a:latin typeface="Monotype Corsiva" panose="03010101010201010101" pitchFamily="66" charset="0"/>
              </a:rPr>
              <a:t>православного </a:t>
            </a:r>
            <a:r>
              <a:rPr lang="ru-RU" b="1" dirty="0" smtClean="0">
                <a:solidFill>
                  <a:srgbClr val="FFFF66"/>
                </a:solidFill>
                <a:latin typeface="Monotype Corsiva" panose="03010101010201010101" pitchFamily="66" charset="0"/>
              </a:rPr>
              <a:t>человека можно убедить в том, что он должен </a:t>
            </a:r>
            <a:r>
              <a:rPr lang="ru-RU" b="1" dirty="0" smtClean="0">
                <a:solidFill>
                  <a:srgbClr val="FFFF66"/>
                </a:solidFill>
                <a:latin typeface="Monotype Corsiva" panose="03010101010201010101" pitchFamily="66" charset="0"/>
              </a:rPr>
              <a:t> хорошо </a:t>
            </a:r>
            <a:r>
              <a:rPr lang="ru-RU" b="1" dirty="0" smtClean="0">
                <a:solidFill>
                  <a:srgbClr val="FFFF66"/>
                </a:solidFill>
                <a:latin typeface="Monotype Corsiva" panose="03010101010201010101" pitchFamily="66" charset="0"/>
              </a:rPr>
              <a:t>относится к представителю другой нации через </a:t>
            </a:r>
            <a:r>
              <a:rPr lang="ru-RU" b="1" dirty="0" smtClean="0">
                <a:solidFill>
                  <a:srgbClr val="FFFF66"/>
                </a:solidFill>
                <a:latin typeface="Monotype Corsiva" panose="03010101010201010101" pitchFamily="66" charset="0"/>
              </a:rPr>
              <a:t>апелляцию </a:t>
            </a:r>
            <a:r>
              <a:rPr lang="ru-RU" b="1" dirty="0" smtClean="0">
                <a:solidFill>
                  <a:srgbClr val="FFFF66"/>
                </a:solidFill>
                <a:latin typeface="Monotype Corsiva" panose="03010101010201010101" pitchFamily="66" charset="0"/>
              </a:rPr>
              <a:t>к его собственным убеждениям. Нельзя это сделать </a:t>
            </a:r>
            <a:r>
              <a:rPr lang="ru-RU" b="1" dirty="0" smtClean="0">
                <a:solidFill>
                  <a:srgbClr val="FFFF66"/>
                </a:solidFill>
                <a:latin typeface="Monotype Corsiva" panose="03010101010201010101" pitchFamily="66" charset="0"/>
              </a:rPr>
              <a:t>на </a:t>
            </a:r>
            <a:r>
              <a:rPr lang="ru-RU" b="1" dirty="0" smtClean="0">
                <a:solidFill>
                  <a:srgbClr val="FFFF66"/>
                </a:solidFill>
                <a:latin typeface="Monotype Corsiva" panose="03010101010201010101" pitchFamily="66" charset="0"/>
              </a:rPr>
              <a:t>основе отвлечённого религиоведческого предмета , который </a:t>
            </a:r>
            <a:r>
              <a:rPr lang="ru-RU" b="1" dirty="0" smtClean="0">
                <a:solidFill>
                  <a:srgbClr val="FFFF66"/>
                </a:solidFill>
                <a:latin typeface="Monotype Corsiva" panose="03010101010201010101" pitchFamily="66" charset="0"/>
              </a:rPr>
              <a:t>не </a:t>
            </a:r>
            <a:r>
              <a:rPr lang="ru-RU" b="1" dirty="0" smtClean="0">
                <a:solidFill>
                  <a:srgbClr val="FFFF66"/>
                </a:solidFill>
                <a:latin typeface="Monotype Corsiva" panose="03010101010201010101" pitchFamily="66" charset="0"/>
              </a:rPr>
              <a:t>имеет никакого отношения к воспитанию, убедить людей, что </a:t>
            </a:r>
            <a:r>
              <a:rPr lang="ru-RU" b="1" dirty="0" smtClean="0">
                <a:solidFill>
                  <a:srgbClr val="FFFF66"/>
                </a:solidFill>
                <a:latin typeface="Monotype Corsiva" panose="03010101010201010101" pitchFamily="66" charset="0"/>
              </a:rPr>
              <a:t>всем </a:t>
            </a:r>
            <a:r>
              <a:rPr lang="ru-RU" b="1" dirty="0" smtClean="0">
                <a:solidFill>
                  <a:srgbClr val="FFFF66"/>
                </a:solidFill>
                <a:latin typeface="Monotype Corsiva" panose="03010101010201010101" pitchFamily="66" charset="0"/>
              </a:rPr>
              <a:t>нужно жить дружно</a:t>
            </a:r>
            <a:r>
              <a:rPr lang="ru-RU" b="1" dirty="0" smtClean="0">
                <a:solidFill>
                  <a:srgbClr val="FFFF66"/>
                </a:solidFill>
                <a:latin typeface="Monotype Corsiva" panose="03010101010201010101" pitchFamily="66" charset="0"/>
              </a:rPr>
              <a:t>.</a:t>
            </a:r>
            <a:endParaRPr lang="ru-RU" b="1" dirty="0" smtClean="0">
              <a:solidFill>
                <a:srgbClr val="FFFF66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1451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russian7.ru/wp-content/uploads/2015/11/E72A1338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30689"/>
            <a:ext cx="2520280" cy="3537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39552" y="1766719"/>
            <a:ext cx="23042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CC0099"/>
                </a:solidFill>
              </a:rPr>
              <a:t>Андрей Рублев </a:t>
            </a:r>
            <a:endParaRPr lang="ru-RU" sz="2000" b="1" i="1" dirty="0" smtClean="0">
              <a:solidFill>
                <a:srgbClr val="CC0099"/>
              </a:solidFill>
            </a:endParaRPr>
          </a:p>
          <a:p>
            <a:pPr algn="ctr"/>
            <a:r>
              <a:rPr lang="ru-RU" sz="2000" b="1" i="1" dirty="0" smtClean="0">
                <a:solidFill>
                  <a:srgbClr val="CC0099"/>
                </a:solidFill>
              </a:rPr>
              <a:t>«Святая Троица»</a:t>
            </a:r>
            <a:endParaRPr lang="ru-RU" sz="2000" b="1" i="1" dirty="0">
              <a:solidFill>
                <a:srgbClr val="CC0099"/>
              </a:solidFill>
            </a:endParaRPr>
          </a:p>
        </p:txBody>
      </p:sp>
      <p:pic>
        <p:nvPicPr>
          <p:cNvPr id="6" name="Рисунок 5" descr="http://www.bogoslov.ru/data/2016/08/03/1239040903/94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068960"/>
            <a:ext cx="2372031" cy="300590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6397928" y="2312005"/>
            <a:ext cx="23205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i="1" dirty="0">
                <a:solidFill>
                  <a:srgbClr val="FFCC99"/>
                </a:solidFill>
              </a:rPr>
              <a:t>Святой </a:t>
            </a:r>
            <a:endParaRPr lang="ru-RU" sz="2000" b="1" i="1" dirty="0" smtClean="0">
              <a:solidFill>
                <a:srgbClr val="FFCC99"/>
              </a:solidFill>
            </a:endParaRPr>
          </a:p>
          <a:p>
            <a:pPr algn="ctr"/>
            <a:r>
              <a:rPr lang="ru-RU" sz="2000" b="1" i="1" dirty="0" smtClean="0">
                <a:solidFill>
                  <a:srgbClr val="FFCC99"/>
                </a:solidFill>
              </a:rPr>
              <a:t>Силуан </a:t>
            </a:r>
            <a:r>
              <a:rPr lang="ru-RU" sz="2000" b="1" i="1" dirty="0">
                <a:solidFill>
                  <a:srgbClr val="FFCC99"/>
                </a:solidFill>
              </a:rPr>
              <a:t>А</a:t>
            </a:r>
            <a:r>
              <a:rPr lang="ru-RU" sz="2000" b="1" i="1" dirty="0" smtClean="0">
                <a:solidFill>
                  <a:srgbClr val="FFCC99"/>
                </a:solidFill>
              </a:rPr>
              <a:t>фонский</a:t>
            </a:r>
            <a:endParaRPr lang="ru-RU" sz="2000" b="1" i="1" dirty="0">
              <a:solidFill>
                <a:srgbClr val="FFCC99"/>
              </a:solidFill>
            </a:endParaRPr>
          </a:p>
        </p:txBody>
      </p:sp>
      <p:pic>
        <p:nvPicPr>
          <p:cNvPr id="8" name="Рисунок 7" descr="http://www.logoslovo.ru/media/pic_full/15/4884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731" y="1218042"/>
            <a:ext cx="2448272" cy="335387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3455732" y="548680"/>
            <a:ext cx="2448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0066"/>
                </a:solidFill>
              </a:rPr>
              <a:t>Бог Спаситель</a:t>
            </a:r>
          </a:p>
        </p:txBody>
      </p:sp>
    </p:spTree>
    <p:extLst>
      <p:ext uri="{BB962C8B-B14F-4D97-AF65-F5344CB8AC3E}">
        <p14:creationId xmlns:p14="http://schemas.microsoft.com/office/powerpoint/2010/main" val="16296209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&amp;Pcy;&amp;icy;&amp;tcy;&amp;iecy;&amp;rcy; &amp;Bcy;&amp;rcy;&amp;iecy;&amp;jcy;&amp;gcy;&amp;iecy;&amp;lcy;&amp;softcy; &amp;Vcy;&amp;acy;&amp;vcy;&amp;icy;&amp;lcy;&amp;ocy;&amp;ncy;&amp;scy;&amp;kcy;&amp;acy;&amp;yacy; &amp;bcy;&amp;acy;&amp;shcy;&amp;ncy;&amp;yacy;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52" y="1532891"/>
            <a:ext cx="3242514" cy="2891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74479" y="4581128"/>
            <a:ext cx="31355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chemeClr val="bg1"/>
                </a:solidFill>
              </a:rPr>
              <a:t>«Вавилонская башня» </a:t>
            </a:r>
            <a:r>
              <a:rPr lang="ru-RU" sz="2000" b="1" i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2000" b="1" i="1" u="sng" dirty="0" smtClean="0">
                <a:solidFill>
                  <a:schemeClr val="bg1"/>
                </a:solidFill>
                <a:hlinkClick r:id="rId3" tooltip="Питер Брейгель Старший картины"/>
              </a:rPr>
              <a:t>Питера </a:t>
            </a:r>
            <a:r>
              <a:rPr lang="ru-RU" sz="2000" b="1" i="1" u="sng" dirty="0">
                <a:solidFill>
                  <a:schemeClr val="bg1"/>
                </a:solidFill>
                <a:hlinkClick r:id="rId3" tooltip="Питер Брейгель Старший картины"/>
              </a:rPr>
              <a:t>Брейгеля Старшего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endParaRPr lang="ru-RU" sz="2000" b="1" i="1" dirty="0" smtClean="0">
              <a:solidFill>
                <a:schemeClr val="bg1"/>
              </a:solidFill>
            </a:endParaRPr>
          </a:p>
          <a:p>
            <a:pPr algn="ctr"/>
            <a:r>
              <a:rPr lang="ru-RU" sz="2000" b="1" i="1" dirty="0">
                <a:solidFill>
                  <a:schemeClr val="bg1"/>
                </a:solidFill>
              </a:rPr>
              <a:t>нидерландский художник </a:t>
            </a:r>
          </a:p>
          <a:p>
            <a:pPr algn="ctr"/>
            <a:endParaRPr lang="ru-RU" sz="2000" b="1" i="1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&amp;Rcy;&amp;iecy;&amp;mcy;&amp;bcy;&amp;rcy;&amp;acy;&amp;ncy;&amp;dcy;&amp;tcy;. &amp;Vcy;&amp;ocy;&amp;zcy;&amp;vcy;&amp;rcy;&amp;acy;&amp;shchcy;&amp;iecy;&amp;ncy;&amp;icy;&amp;iecy; &amp;bcy;&amp;lcy;&amp;ucy;&amp;dcy;&amp;ncy;&amp;ocy;&amp;gcy;&amp;ocy; &amp;scy;&amp;ycy;&amp;ncy;&amp;acy;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1700807"/>
            <a:ext cx="2781935" cy="3579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572000" y="5360387"/>
            <a:ext cx="419927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«</a:t>
            </a:r>
            <a:r>
              <a:rPr lang="ru-RU" b="1" dirty="0" smtClean="0">
                <a:solidFill>
                  <a:schemeClr val="bg1"/>
                </a:solidFill>
              </a:rPr>
              <a:t>Возвращение </a:t>
            </a:r>
            <a:r>
              <a:rPr lang="ru-RU" b="1" dirty="0">
                <a:solidFill>
                  <a:schemeClr val="bg1"/>
                </a:solidFill>
              </a:rPr>
              <a:t>блудного </a:t>
            </a:r>
            <a:r>
              <a:rPr lang="ru-RU" b="1" dirty="0" smtClean="0">
                <a:solidFill>
                  <a:schemeClr val="bg1"/>
                </a:solidFill>
              </a:rPr>
              <a:t>сына»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2000" b="1" i="1" u="sng" dirty="0" err="1" smtClean="0">
                <a:solidFill>
                  <a:srgbClr val="00B0F0"/>
                </a:solidFill>
                <a:hlinkClick r:id="rId5"/>
              </a:rPr>
              <a:t>Ремрандта</a:t>
            </a:r>
            <a:r>
              <a:rPr lang="ru-RU" sz="2000" b="1" i="1" u="sng" dirty="0" smtClean="0">
                <a:solidFill>
                  <a:srgbClr val="00B0F0"/>
                </a:solidFill>
                <a:hlinkClick r:id="rId5"/>
              </a:rPr>
              <a:t> </a:t>
            </a:r>
            <a:r>
              <a:rPr lang="ru-RU" sz="2000" b="1" i="1" u="sng" dirty="0" err="1" smtClean="0">
                <a:solidFill>
                  <a:srgbClr val="00B0F0"/>
                </a:solidFill>
                <a:hlinkClick r:id="rId5"/>
              </a:rPr>
              <a:t>ван</a:t>
            </a:r>
            <a:r>
              <a:rPr lang="ru-RU" sz="2000" b="1" i="1" u="sng" dirty="0" smtClean="0">
                <a:solidFill>
                  <a:srgbClr val="00B0F0"/>
                </a:solidFill>
                <a:hlinkClick r:id="rId5"/>
              </a:rPr>
              <a:t> </a:t>
            </a:r>
            <a:r>
              <a:rPr lang="ru-RU" sz="2000" b="1" i="1" u="sng" dirty="0">
                <a:solidFill>
                  <a:srgbClr val="00B0F0"/>
                </a:solidFill>
                <a:hlinkClick r:id="rId5"/>
              </a:rPr>
              <a:t>Рейна.</a:t>
            </a:r>
            <a:r>
              <a:rPr lang="ru-RU" sz="2000" b="1" i="1" dirty="0">
                <a:solidFill>
                  <a:srgbClr val="00B0F0"/>
                </a:solidFill>
              </a:rPr>
              <a:t> </a:t>
            </a:r>
            <a:endParaRPr lang="ru-RU" sz="2000" b="1" i="1" dirty="0" smtClean="0">
              <a:solidFill>
                <a:srgbClr val="00B0F0"/>
              </a:solidFill>
            </a:endParaRPr>
          </a:p>
          <a:p>
            <a:pPr algn="ctr"/>
            <a:r>
              <a:rPr lang="ru-RU" sz="2000" b="1" i="1" dirty="0">
                <a:solidFill>
                  <a:schemeClr val="bg1"/>
                </a:solidFill>
              </a:rPr>
              <a:t>г</a:t>
            </a:r>
            <a:r>
              <a:rPr lang="ru-RU" sz="2000" b="1" i="1" dirty="0" smtClean="0">
                <a:solidFill>
                  <a:schemeClr val="bg1"/>
                </a:solidFill>
              </a:rPr>
              <a:t>олландский художник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9672" y="548680"/>
            <a:ext cx="6328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FFC000"/>
                </a:solidFill>
              </a:rPr>
              <a:t>Картины зарубежных художников</a:t>
            </a:r>
            <a:endParaRPr lang="ru-RU" sz="2800" b="1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3136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freakingnews.com/pictures/88000/Moses-with-Adobe-Photoshop--8829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9"/>
          <a:stretch/>
        </p:blipFill>
        <p:spPr bwMode="auto">
          <a:xfrm>
            <a:off x="2699792" y="1772816"/>
            <a:ext cx="3888432" cy="4699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979712" y="620688"/>
            <a:ext cx="5328592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/>
              <a:t>Рембрандт </a:t>
            </a:r>
            <a:r>
              <a:rPr lang="ru-RU" sz="2000" b="1" dirty="0" err="1"/>
              <a:t>Харменс</a:t>
            </a:r>
            <a:r>
              <a:rPr lang="ru-RU" sz="2000" b="1" dirty="0"/>
              <a:t> </a:t>
            </a:r>
            <a:r>
              <a:rPr lang="ru-RU" sz="2000" b="1" dirty="0" err="1"/>
              <a:t>ван</a:t>
            </a:r>
            <a:r>
              <a:rPr lang="ru-RU" sz="2000" b="1" dirty="0"/>
              <a:t> Рейн</a:t>
            </a:r>
            <a:r>
              <a:rPr lang="ru-RU" sz="2000" b="1" dirty="0" smtClean="0"/>
              <a:t>.</a:t>
            </a:r>
          </a:p>
          <a:p>
            <a:pPr algn="ctr"/>
            <a:r>
              <a:rPr lang="ru-RU" sz="2000" b="1" dirty="0" smtClean="0"/>
              <a:t>«Моисей </a:t>
            </a:r>
            <a:r>
              <a:rPr lang="ru-RU" sz="2000" b="1" dirty="0"/>
              <a:t>со скрижалями </a:t>
            </a:r>
            <a:r>
              <a:rPr lang="ru-RU" sz="2000" b="1" dirty="0" smtClean="0"/>
              <a:t>законов»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9778648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cultradio.ru/videohosting_pictures/o/652/044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97"/>
          <a:stretch/>
        </p:blipFill>
        <p:spPr bwMode="auto">
          <a:xfrm>
            <a:off x="1771558" y="1765080"/>
            <a:ext cx="5760640" cy="424847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475656" y="548680"/>
            <a:ext cx="63524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rgbClr val="FFC000"/>
                </a:solidFill>
              </a:rPr>
              <a:t>(</a:t>
            </a:r>
            <a:r>
              <a:rPr lang="ru-RU" sz="2800" b="1" i="1" dirty="0" err="1" smtClean="0">
                <a:solidFill>
                  <a:srgbClr val="FFC000"/>
                </a:solidFill>
              </a:rPr>
              <a:t>метапредметная</a:t>
            </a:r>
            <a:r>
              <a:rPr lang="ru-RU" sz="2800" b="1" i="1" dirty="0" smtClean="0">
                <a:solidFill>
                  <a:srgbClr val="FFC000"/>
                </a:solidFill>
              </a:rPr>
              <a:t> </a:t>
            </a:r>
            <a:r>
              <a:rPr lang="ru-RU" sz="2800" b="1" i="1" dirty="0">
                <a:solidFill>
                  <a:srgbClr val="FFC000"/>
                </a:solidFill>
              </a:rPr>
              <a:t>связь </a:t>
            </a:r>
            <a:r>
              <a:rPr lang="ru-RU" sz="2800" b="1" i="1" dirty="0" smtClean="0">
                <a:solidFill>
                  <a:srgbClr val="FFC000"/>
                </a:solidFill>
              </a:rPr>
              <a:t>– музыка)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725483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585" y="640087"/>
            <a:ext cx="77048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FFC000"/>
                </a:solidFill>
              </a:rPr>
              <a:t>(</a:t>
            </a:r>
            <a:r>
              <a:rPr lang="ru-RU" sz="2400" b="1" i="1" dirty="0" err="1" smtClean="0">
                <a:solidFill>
                  <a:srgbClr val="FFC000"/>
                </a:solidFill>
              </a:rPr>
              <a:t>метапредметная</a:t>
            </a:r>
            <a:r>
              <a:rPr lang="ru-RU" sz="2400" b="1" i="1" dirty="0" smtClean="0">
                <a:solidFill>
                  <a:srgbClr val="FFC000"/>
                </a:solidFill>
              </a:rPr>
              <a:t> </a:t>
            </a:r>
            <a:r>
              <a:rPr lang="ru-RU" sz="2400" b="1" i="1" dirty="0">
                <a:solidFill>
                  <a:srgbClr val="FFC000"/>
                </a:solidFill>
              </a:rPr>
              <a:t>связь </a:t>
            </a:r>
            <a:r>
              <a:rPr lang="ru-RU" sz="2400" b="1" i="1" dirty="0" smtClean="0">
                <a:solidFill>
                  <a:srgbClr val="FFC000"/>
                </a:solidFill>
              </a:rPr>
              <a:t>– литературное чтение)</a:t>
            </a:r>
            <a:endParaRPr lang="ru-RU" sz="2400" dirty="0"/>
          </a:p>
        </p:txBody>
      </p:sp>
      <p:pic>
        <p:nvPicPr>
          <p:cNvPr id="6" name="Рисунок 5" descr="http://s5.bloknot.ru/wp-content/uploads/2016/01/3-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76" b="8730"/>
          <a:stretch/>
        </p:blipFill>
        <p:spPr bwMode="auto">
          <a:xfrm>
            <a:off x="223736" y="1281399"/>
            <a:ext cx="2232248" cy="3056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06115" y="4274035"/>
            <a:ext cx="2067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66"/>
                </a:solidFill>
              </a:rPr>
              <a:t>Николай </a:t>
            </a:r>
            <a:r>
              <a:rPr lang="ru-RU" b="1" dirty="0" err="1" smtClean="0">
                <a:solidFill>
                  <a:srgbClr val="000066"/>
                </a:solidFill>
              </a:rPr>
              <a:t>Рубцо́в</a:t>
            </a:r>
            <a:r>
              <a:rPr lang="ru-RU" dirty="0" smtClean="0">
                <a:solidFill>
                  <a:srgbClr val="000066"/>
                </a:solidFill>
              </a:rPr>
              <a:t> </a:t>
            </a:r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65909" y="1210980"/>
            <a:ext cx="46085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chemeClr val="bg1"/>
              </a:solidFill>
              <a:latin typeface="Segoe Print" pitchFamily="2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Segoe Print" pitchFamily="2" charset="0"/>
              </a:rPr>
              <a:t>Россия</a:t>
            </a:r>
            <a:r>
              <a:rPr lang="ru-RU" dirty="0">
                <a:solidFill>
                  <a:schemeClr val="bg1"/>
                </a:solidFill>
                <a:latin typeface="Segoe Print" pitchFamily="2" charset="0"/>
              </a:rPr>
              <a:t>, Русь — куда я ни взгляну.. . </a:t>
            </a:r>
            <a:br>
              <a:rPr lang="ru-RU" dirty="0">
                <a:solidFill>
                  <a:schemeClr val="bg1"/>
                </a:solidFill>
                <a:latin typeface="Segoe Print" pitchFamily="2" charset="0"/>
              </a:rPr>
            </a:br>
            <a:r>
              <a:rPr lang="ru-RU" dirty="0">
                <a:solidFill>
                  <a:schemeClr val="bg1"/>
                </a:solidFill>
                <a:latin typeface="Segoe Print" pitchFamily="2" charset="0"/>
              </a:rPr>
              <a:t>За все твои страдания и битвы — </a:t>
            </a:r>
            <a:br>
              <a:rPr lang="ru-RU" dirty="0">
                <a:solidFill>
                  <a:schemeClr val="bg1"/>
                </a:solidFill>
                <a:latin typeface="Segoe Print" pitchFamily="2" charset="0"/>
              </a:rPr>
            </a:br>
            <a:r>
              <a:rPr lang="ru-RU" dirty="0">
                <a:solidFill>
                  <a:schemeClr val="bg1"/>
                </a:solidFill>
                <a:latin typeface="Segoe Print" pitchFamily="2" charset="0"/>
              </a:rPr>
              <a:t>Люблю твою, Россия, старину, </a:t>
            </a:r>
            <a:br>
              <a:rPr lang="ru-RU" dirty="0">
                <a:solidFill>
                  <a:schemeClr val="bg1"/>
                </a:solidFill>
                <a:latin typeface="Segoe Print" pitchFamily="2" charset="0"/>
              </a:rPr>
            </a:br>
            <a:r>
              <a:rPr lang="ru-RU" dirty="0">
                <a:solidFill>
                  <a:schemeClr val="bg1"/>
                </a:solidFill>
                <a:latin typeface="Segoe Print" pitchFamily="2" charset="0"/>
              </a:rPr>
              <a:t>Твои огни, погосты и молитвы,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436700" y="2555703"/>
            <a:ext cx="2302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</a:rPr>
              <a:t>Виктор Афанасьев </a:t>
            </a:r>
            <a:endParaRPr lang="ru-RU" dirty="0">
              <a:solidFill>
                <a:srgbClr val="000066"/>
              </a:solidFill>
            </a:endParaRPr>
          </a:p>
        </p:txBody>
      </p:sp>
      <p:pic>
        <p:nvPicPr>
          <p:cNvPr id="11" name="Рисунок 10" descr="http://pravme.ru/uploads/images/00/04/83/2015/12/07/0aecab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456" y="2958662"/>
            <a:ext cx="2529104" cy="3369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431904" y="4426772"/>
            <a:ext cx="408514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Segoe Print" pitchFamily="2" charset="0"/>
              </a:rPr>
              <a:t>Путь наш – полями, лесами... </a:t>
            </a:r>
            <a:br>
              <a:rPr lang="ru-RU" dirty="0">
                <a:solidFill>
                  <a:schemeClr val="bg1"/>
                </a:solidFill>
                <a:latin typeface="Segoe Print" pitchFamily="2" charset="0"/>
              </a:rPr>
            </a:br>
            <a:r>
              <a:rPr lang="ru-RU" dirty="0">
                <a:solidFill>
                  <a:schemeClr val="bg1"/>
                </a:solidFill>
                <a:latin typeface="Segoe Print" pitchFamily="2" charset="0"/>
              </a:rPr>
              <a:t>Все наше милое – здесь: </a:t>
            </a:r>
            <a:br>
              <a:rPr lang="ru-RU" dirty="0">
                <a:solidFill>
                  <a:schemeClr val="bg1"/>
                </a:solidFill>
                <a:latin typeface="Segoe Print" pitchFamily="2" charset="0"/>
              </a:rPr>
            </a:br>
            <a:r>
              <a:rPr lang="ru-RU" dirty="0">
                <a:solidFill>
                  <a:schemeClr val="bg1"/>
                </a:solidFill>
                <a:latin typeface="Segoe Print" pitchFamily="2" charset="0"/>
              </a:rPr>
              <a:t>Мы и душой и глазами </a:t>
            </a:r>
            <a:br>
              <a:rPr lang="ru-RU" dirty="0">
                <a:solidFill>
                  <a:schemeClr val="bg1"/>
                </a:solidFill>
                <a:latin typeface="Segoe Print" pitchFamily="2" charset="0"/>
              </a:rPr>
            </a:br>
            <a:r>
              <a:rPr lang="ru-RU" dirty="0">
                <a:solidFill>
                  <a:schemeClr val="bg1"/>
                </a:solidFill>
                <a:latin typeface="Segoe Print" pitchFamily="2" charset="0"/>
              </a:rPr>
              <a:t>Смотрим на все, что тут </a:t>
            </a:r>
            <a:endParaRPr lang="ru-RU" dirty="0" smtClean="0">
              <a:solidFill>
                <a:schemeClr val="bg1"/>
              </a:solidFill>
              <a:latin typeface="Segoe Print" pitchFamily="2" charset="0"/>
            </a:endParaRPr>
          </a:p>
          <a:p>
            <a:r>
              <a:rPr lang="ru-RU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Segoe Print" pitchFamily="2" charset="0"/>
              </a:rPr>
              <a:t>                                есть</a:t>
            </a:r>
            <a:r>
              <a:rPr lang="ru-RU" dirty="0">
                <a:solidFill>
                  <a:schemeClr val="bg1"/>
                </a:solidFill>
                <a:latin typeface="Segoe Print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33612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isfarinka.ru/e107_images/newspost_images/mas_97_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63" y="2188586"/>
            <a:ext cx="2502170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894762" y="1412776"/>
            <a:ext cx="248670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Митрополит</a:t>
            </a:r>
          </a:p>
          <a:p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Антоний Сурожский</a:t>
            </a:r>
            <a:endParaRPr lang="ru-RU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02106" y="1411451"/>
            <a:ext cx="2714310" cy="6476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chemeClr val="accent3">
                    <a:lumMod val="75000"/>
                  </a:schemeClr>
                </a:solidFill>
              </a:rPr>
              <a:t>архиепископ </a:t>
            </a:r>
            <a:endParaRPr lang="ru-RU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b="1" i="1" dirty="0">
                <a:solidFill>
                  <a:schemeClr val="accent3">
                    <a:lumMod val="75000"/>
                  </a:schemeClr>
                </a:solidFill>
              </a:rPr>
              <a:t>Л</a:t>
            </a: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ука </a:t>
            </a:r>
            <a:r>
              <a:rPr lang="ru-RU" b="1" i="1" dirty="0" err="1" smtClean="0">
                <a:solidFill>
                  <a:schemeClr val="accent3">
                    <a:lumMod val="75000"/>
                  </a:schemeClr>
                </a:solidFill>
              </a:rPr>
              <a:t>Войно-Ясенецкий</a:t>
            </a:r>
            <a:endParaRPr lang="ru-RU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9" name="Рисунок 8" descr="https://ds02.infourok.ru/uploads/ex/0c60/0007c107-adae30ce/hello_html_m799e0ac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204646"/>
            <a:ext cx="2664296" cy="36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131219" y="476672"/>
            <a:ext cx="545048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</a:rPr>
              <a:t>И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стория церкви, церковные саны</a:t>
            </a:r>
            <a:endParaRPr lang="ru-RU" sz="24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8597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forum.proc.ru/uploads/post-108-113049162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05064"/>
            <a:ext cx="3243580" cy="2423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://www.bookin.org.ru/book/83397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329" y="3284984"/>
            <a:ext cx="2180590" cy="3246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711048" y="384846"/>
            <a:ext cx="3173946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</a:rPr>
              <a:t>Церковные книги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  <p:pic>
        <p:nvPicPr>
          <p:cNvPr id="7" name="Рисунок 6" descr="http://nv-7.ru/upload/normal/pyt-yah-staraya_bibliya_osvyaschena_v_cerkvi___36008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45976"/>
            <a:ext cx="2854960" cy="1904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http://www.gelos.kiev.ua/img/bigimages/bibl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34" y="1474621"/>
            <a:ext cx="4247589" cy="22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60599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1055" y="404664"/>
            <a:ext cx="4072718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Евангелие</a:t>
            </a:r>
          </a:p>
          <a:p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(земная жизнь Иисуса Христа)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30850" y="1304371"/>
            <a:ext cx="42067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CC99"/>
                </a:solidFill>
              </a:rPr>
              <a:t>четыре евангелиста: </a:t>
            </a:r>
          </a:p>
          <a:p>
            <a:pPr algn="ctr"/>
            <a:r>
              <a:rPr lang="ru-RU" sz="2400" b="1" i="1" dirty="0" smtClean="0">
                <a:solidFill>
                  <a:srgbClr val="FFCC99"/>
                </a:solidFill>
              </a:rPr>
              <a:t>Лука, Марк, Матвей, Иоанн</a:t>
            </a:r>
            <a:endParaRPr lang="ru-RU" sz="2400" b="1" i="1" dirty="0">
              <a:solidFill>
                <a:srgbClr val="FFCC99"/>
              </a:solidFill>
            </a:endParaRPr>
          </a:p>
        </p:txBody>
      </p:sp>
      <p:pic>
        <p:nvPicPr>
          <p:cNvPr id="3074" name="Picture 2" descr="http://1.bp.blogspot.com/-5VNdtTwGqhU/T23j5bKmJGI/AAAAAAAAGUw/Fby09dJIfx8/s1600/4+evangelis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9" t="7899" r="5302" b="6159"/>
          <a:stretch/>
        </p:blipFill>
        <p:spPr bwMode="auto">
          <a:xfrm>
            <a:off x="1754297" y="2276872"/>
            <a:ext cx="582775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7157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32724" y="188640"/>
            <a:ext cx="7091237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rgbClr val="FF0066"/>
                </a:solidFill>
              </a:rPr>
              <a:t>Традиции в жизни православных людей</a:t>
            </a:r>
          </a:p>
        </p:txBody>
      </p:sp>
      <p:pic>
        <p:nvPicPr>
          <p:cNvPr id="5" name="Рисунок 4" descr="http://uslide.ru/images/14/20175/960/img17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8" t="4081" r="5329" b="8304"/>
          <a:stretch/>
        </p:blipFill>
        <p:spPr bwMode="auto">
          <a:xfrm>
            <a:off x="355721" y="956552"/>
            <a:ext cx="2967318" cy="2214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323039" y="1023119"/>
            <a:ext cx="10969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FF3300"/>
                </a:solidFill>
              </a:rPr>
              <a:t>П</a:t>
            </a:r>
            <a:r>
              <a:rPr lang="ru-RU" sz="2400" b="1" i="1" dirty="0" smtClean="0">
                <a:solidFill>
                  <a:srgbClr val="FF3300"/>
                </a:solidFill>
              </a:rPr>
              <a:t>асха</a:t>
            </a:r>
            <a:r>
              <a:rPr lang="ru-RU" sz="2400" b="1" i="1" dirty="0" smtClean="0">
                <a:solidFill>
                  <a:srgbClr val="CC0099"/>
                </a:solidFill>
              </a:rPr>
              <a:t> </a:t>
            </a:r>
            <a:endParaRPr lang="ru-RU" sz="2400" b="1" i="1" dirty="0">
              <a:solidFill>
                <a:srgbClr val="CC0099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70895" y="3710443"/>
            <a:ext cx="27209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Вербное воскресение</a:t>
            </a:r>
          </a:p>
        </p:txBody>
      </p:sp>
      <p:pic>
        <p:nvPicPr>
          <p:cNvPr id="8" name="Рисунок 7" descr="http://molni9news.ru/img/forall/users/28/2827/9945533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196" y="4246982"/>
            <a:ext cx="3024336" cy="2275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&amp;rcy;&amp;ocy;&amp;zhcy;&amp;dcy;&amp;iecy;&amp;scy;&amp;tcy;&amp;vcy;&amp;ocy;_&amp;tcy;&amp;rcy;&amp;acy;&amp;dcy;&amp;icy;&amp;tscy;&amp;icy;&amp;icy; (2) (639x376, 233Kb)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10553"/>
            <a:ext cx="4248472" cy="2426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467544" y="3402667"/>
            <a:ext cx="3707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FFCC99"/>
                </a:solidFill>
              </a:rPr>
              <a:t>Сочельник</a:t>
            </a:r>
            <a:r>
              <a:rPr lang="ru-RU" sz="2000" b="1" i="1" dirty="0" smtClean="0">
                <a:solidFill>
                  <a:srgbClr val="FFCC99"/>
                </a:solidFill>
              </a:rPr>
              <a:t>,</a:t>
            </a:r>
          </a:p>
          <a:p>
            <a:pPr algn="ctr"/>
            <a:r>
              <a:rPr lang="ru-RU" sz="2000" b="1" i="1" dirty="0" smtClean="0">
                <a:solidFill>
                  <a:srgbClr val="FFCC99"/>
                </a:solidFill>
              </a:rPr>
              <a:t> вечер </a:t>
            </a:r>
            <a:r>
              <a:rPr lang="ru-RU" sz="2000" b="1" i="1" dirty="0">
                <a:solidFill>
                  <a:srgbClr val="FFCC99"/>
                </a:solidFill>
              </a:rPr>
              <a:t>накануне </a:t>
            </a:r>
            <a:r>
              <a:rPr lang="ru-RU" sz="2000" b="1" i="1" dirty="0" smtClean="0">
                <a:solidFill>
                  <a:srgbClr val="FFCC99"/>
                </a:solidFill>
              </a:rPr>
              <a:t>Рождества</a:t>
            </a:r>
            <a:endParaRPr lang="ru-RU" sz="2000" b="1" dirty="0">
              <a:solidFill>
                <a:srgbClr val="FFCC99"/>
              </a:solidFill>
            </a:endParaRPr>
          </a:p>
        </p:txBody>
      </p:sp>
      <p:pic>
        <p:nvPicPr>
          <p:cNvPr id="11" name="Рисунок 10" descr="http://media.publika.md/ru/image/201301/oar_full/colinde_1537740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67712"/>
            <a:ext cx="3722370" cy="2475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3871522" y="2205327"/>
            <a:ext cx="12191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>
                <a:solidFill>
                  <a:srgbClr val="FFFF00"/>
                </a:solidFill>
              </a:rPr>
              <a:t>Колядки</a:t>
            </a:r>
          </a:p>
        </p:txBody>
      </p:sp>
    </p:spTree>
    <p:extLst>
      <p:ext uri="{BB962C8B-B14F-4D97-AF65-F5344CB8AC3E}">
        <p14:creationId xmlns:p14="http://schemas.microsoft.com/office/powerpoint/2010/main" val="3053306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kubarev.ru/images/upl/887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909" y="1588948"/>
            <a:ext cx="3103921" cy="2391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://artpolygraf.ru/image/data/main/pages-5/freski-13-vek-rus-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127401"/>
            <a:ext cx="3600400" cy="2390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http://pixelbrush.ru/uploads/posts/2011-04/1303916464_01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77072"/>
            <a:ext cx="3641725" cy="2440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648510" y="21504"/>
            <a:ext cx="802794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B0F0"/>
                </a:solidFill>
                <a:latin typeface="Monotype Corsiva" pitchFamily="66" charset="0"/>
              </a:rPr>
              <a:t> </a:t>
            </a:r>
            <a:r>
              <a:rPr lang="ru-RU" sz="3200" b="1" dirty="0" smtClean="0">
                <a:solidFill>
                  <a:srgbClr val="003399"/>
                </a:solidFill>
                <a:latin typeface="Monotype Corsiva" pitchFamily="66" charset="0"/>
              </a:rPr>
              <a:t>«Фреска</a:t>
            </a:r>
            <a:r>
              <a:rPr lang="ru-RU" sz="3200" b="1" dirty="0">
                <a:solidFill>
                  <a:srgbClr val="003399"/>
                </a:solidFill>
                <a:latin typeface="Monotype Corsiva" pitchFamily="66" charset="0"/>
              </a:rPr>
              <a:t>» </a:t>
            </a:r>
            <a:r>
              <a:rPr lang="ru-RU" sz="3200" b="1" dirty="0" smtClean="0">
                <a:solidFill>
                  <a:srgbClr val="003399"/>
                </a:solidFill>
                <a:latin typeface="Monotype Corsiva" pitchFamily="66" charset="0"/>
              </a:rPr>
              <a:t> </a:t>
            </a:r>
            <a:r>
              <a:rPr lang="ru-RU" sz="2800" b="1" dirty="0" smtClean="0">
                <a:solidFill>
                  <a:srgbClr val="00B0F0"/>
                </a:solidFill>
                <a:latin typeface="Monotype Corsiva" pitchFamily="66" charset="0"/>
              </a:rPr>
              <a:t>(итал.) означает </a:t>
            </a:r>
            <a:r>
              <a:rPr lang="ru-RU" sz="2800" b="1" dirty="0">
                <a:solidFill>
                  <a:srgbClr val="00B0F0"/>
                </a:solidFill>
                <a:latin typeface="Monotype Corsiva" pitchFamily="66" charset="0"/>
              </a:rPr>
              <a:t>«свежий» , «сырой». </a:t>
            </a:r>
            <a:endParaRPr lang="ru-RU" sz="2800" b="1" dirty="0" smtClean="0">
              <a:solidFill>
                <a:srgbClr val="00B0F0"/>
              </a:solidFill>
              <a:latin typeface="Monotype Corsiva" pitchFamily="66" charset="0"/>
            </a:endParaRPr>
          </a:p>
          <a:p>
            <a:pPr algn="ctr"/>
            <a:r>
              <a:rPr lang="ru-RU" sz="2800" b="1" dirty="0" smtClean="0">
                <a:solidFill>
                  <a:srgbClr val="00B0F0"/>
                </a:solidFill>
                <a:latin typeface="Monotype Corsiva" pitchFamily="66" charset="0"/>
              </a:rPr>
              <a:t>Это живопись </a:t>
            </a:r>
            <a:r>
              <a:rPr lang="ru-RU" sz="2800" b="1" dirty="0">
                <a:solidFill>
                  <a:srgbClr val="00B0F0"/>
                </a:solidFill>
                <a:latin typeface="Monotype Corsiva" pitchFamily="66" charset="0"/>
              </a:rPr>
              <a:t>по сырой оштукатуренной стене красками, </a:t>
            </a:r>
            <a:endParaRPr lang="ru-RU" sz="2800" b="1" dirty="0" smtClean="0">
              <a:solidFill>
                <a:srgbClr val="00B0F0"/>
              </a:solidFill>
              <a:latin typeface="Monotype Corsiva" pitchFamily="66" charset="0"/>
            </a:endParaRPr>
          </a:p>
          <a:p>
            <a:pPr algn="ctr"/>
            <a:r>
              <a:rPr lang="ru-RU" sz="2800" b="1" dirty="0" smtClean="0">
                <a:solidFill>
                  <a:srgbClr val="00B0F0"/>
                </a:solidFill>
                <a:latin typeface="Monotype Corsiva" pitchFamily="66" charset="0"/>
              </a:rPr>
              <a:t>которые </a:t>
            </a:r>
            <a:r>
              <a:rPr lang="ru-RU" sz="2800" b="1" dirty="0">
                <a:solidFill>
                  <a:srgbClr val="00B0F0"/>
                </a:solidFill>
                <a:latin typeface="Monotype Corsiva" pitchFamily="66" charset="0"/>
              </a:rPr>
              <a:t>разводятся водой.</a:t>
            </a:r>
          </a:p>
        </p:txBody>
      </p:sp>
    </p:spTree>
    <p:extLst>
      <p:ext uri="{BB962C8B-B14F-4D97-AF65-F5344CB8AC3E}">
        <p14:creationId xmlns:p14="http://schemas.microsoft.com/office/powerpoint/2010/main" val="3039617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07504" y="260648"/>
            <a:ext cx="8928992" cy="252028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9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2">
                    <a:lumMod val="90000"/>
                  </a:schemeClr>
                </a:solidFill>
              </a:rPr>
            </a:br>
            <a:r>
              <a:rPr lang="ru-RU" sz="3200" dirty="0">
                <a:solidFill>
                  <a:schemeClr val="tx2">
                    <a:lumMod val="90000"/>
                  </a:schemeClr>
                </a:solidFill>
              </a:rPr>
              <a:t/>
            </a:r>
            <a:br>
              <a:rPr lang="ru-RU" sz="3200" dirty="0">
                <a:solidFill>
                  <a:schemeClr val="tx2">
                    <a:lumMod val="90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9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2">
                    <a:lumMod val="90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9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2">
                    <a:lumMod val="90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9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2">
                    <a:lumMod val="90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9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2">
                    <a:lumMod val="90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9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2">
                    <a:lumMod val="90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9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2">
                    <a:lumMod val="90000"/>
                  </a:schemeClr>
                </a:solidFill>
              </a:rPr>
            </a:br>
            <a:r>
              <a:rPr lang="ru-RU" sz="3200" dirty="0">
                <a:solidFill>
                  <a:schemeClr val="tx2">
                    <a:lumMod val="90000"/>
                  </a:schemeClr>
                </a:solidFill>
              </a:rPr>
              <a:t/>
            </a:r>
            <a:br>
              <a:rPr lang="ru-RU" sz="3200" dirty="0">
                <a:solidFill>
                  <a:schemeClr val="tx2">
                    <a:lumMod val="90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9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2">
                    <a:lumMod val="90000"/>
                  </a:schemeClr>
                </a:solidFill>
              </a:rPr>
            </a:br>
            <a:r>
              <a:rPr lang="ru-RU" sz="3200" dirty="0">
                <a:solidFill>
                  <a:schemeClr val="tx2">
                    <a:lumMod val="90000"/>
                  </a:schemeClr>
                </a:solidFill>
              </a:rPr>
              <a:t/>
            </a:r>
            <a:br>
              <a:rPr lang="ru-RU" sz="3200" dirty="0">
                <a:solidFill>
                  <a:schemeClr val="tx2">
                    <a:lumMod val="90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9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2">
                    <a:lumMod val="90000"/>
                  </a:schemeClr>
                </a:solidFill>
              </a:rPr>
            </a:br>
            <a:r>
              <a:rPr lang="ru-RU" sz="3200" dirty="0">
                <a:solidFill>
                  <a:schemeClr val="tx2">
                    <a:lumMod val="90000"/>
                  </a:schemeClr>
                </a:solidFill>
              </a:rPr>
              <a:t/>
            </a:r>
            <a:br>
              <a:rPr lang="ru-RU" sz="3200" dirty="0">
                <a:solidFill>
                  <a:schemeClr val="tx2">
                    <a:lumMod val="90000"/>
                  </a:schemeClr>
                </a:solidFill>
              </a:rPr>
            </a:br>
            <a:r>
              <a:rPr lang="ru-RU" sz="3600" b="1" dirty="0" smtClean="0">
                <a:solidFill>
                  <a:schemeClr val="tx2">
                    <a:lumMod val="90000"/>
                  </a:schemeClr>
                </a:solidFill>
              </a:rPr>
              <a:t>комплексный курс</a:t>
            </a:r>
            <a:r>
              <a:rPr lang="ru-RU" sz="3200" b="1" dirty="0">
                <a:solidFill>
                  <a:schemeClr val="tx2">
                    <a:lumMod val="90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tx2">
                    <a:lumMod val="90000"/>
                  </a:schemeClr>
                </a:solidFill>
              </a:rPr>
            </a:b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«Основы религиозных культур и  светской этики»</a:t>
            </a:r>
            <a:b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</a:br>
            <a:endParaRPr lang="ru-RU" sz="4000" b="1" i="1" dirty="0">
              <a:solidFill>
                <a:schemeClr val="accent2">
                  <a:lumMod val="75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2738554"/>
            <a:ext cx="849694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C000"/>
                </a:solidFill>
              </a:rPr>
              <a:t>Модуль 1          </a:t>
            </a:r>
            <a:r>
              <a:rPr lang="ru-RU" sz="2800" b="1" i="1" dirty="0" smtClean="0">
                <a:solidFill>
                  <a:srgbClr val="C00000"/>
                </a:solidFill>
              </a:rPr>
              <a:t>«Основы Православной культуры»</a:t>
            </a:r>
          </a:p>
          <a:p>
            <a:endParaRPr lang="ru-RU" sz="2800" b="1" i="1" dirty="0" smtClean="0">
              <a:solidFill>
                <a:srgbClr val="FFC000"/>
              </a:solidFill>
            </a:endParaRPr>
          </a:p>
          <a:p>
            <a:r>
              <a:rPr lang="ru-RU" sz="2400" b="1" i="1" dirty="0" smtClean="0">
                <a:solidFill>
                  <a:srgbClr val="FFC000"/>
                </a:solidFill>
              </a:rPr>
              <a:t>Модуль 2         </a:t>
            </a:r>
            <a:r>
              <a:rPr lang="ru-RU" sz="2400" b="1" i="1" dirty="0" smtClean="0">
                <a:solidFill>
                  <a:srgbClr val="FFCC99"/>
                </a:solidFill>
              </a:rPr>
              <a:t>«</a:t>
            </a:r>
            <a:r>
              <a:rPr lang="ru-RU" sz="2400" b="1" i="1" dirty="0">
                <a:solidFill>
                  <a:srgbClr val="FFCC99"/>
                </a:solidFill>
              </a:rPr>
              <a:t>Основы исламской </a:t>
            </a:r>
            <a:r>
              <a:rPr lang="ru-RU" sz="2400" b="1" i="1" dirty="0" smtClean="0">
                <a:solidFill>
                  <a:srgbClr val="FFCC99"/>
                </a:solidFill>
              </a:rPr>
              <a:t>культуры»</a:t>
            </a:r>
          </a:p>
          <a:p>
            <a:endParaRPr lang="ru-RU" sz="1400" b="1" i="1" dirty="0" smtClean="0">
              <a:solidFill>
                <a:srgbClr val="FFC000"/>
              </a:solidFill>
            </a:endParaRPr>
          </a:p>
          <a:p>
            <a:r>
              <a:rPr lang="ru-RU" sz="2400" b="1" i="1" dirty="0" smtClean="0">
                <a:solidFill>
                  <a:srgbClr val="FFC000"/>
                </a:solidFill>
              </a:rPr>
              <a:t>Модуль 3         </a:t>
            </a:r>
            <a:r>
              <a:rPr lang="ru-RU" sz="2400" b="1" i="1" dirty="0" smtClean="0">
                <a:solidFill>
                  <a:srgbClr val="FFCC99"/>
                </a:solidFill>
              </a:rPr>
              <a:t>«</a:t>
            </a:r>
            <a:r>
              <a:rPr lang="ru-RU" sz="2400" b="1" i="1" dirty="0">
                <a:solidFill>
                  <a:srgbClr val="FFCC99"/>
                </a:solidFill>
              </a:rPr>
              <a:t>Основы буддийской </a:t>
            </a:r>
            <a:r>
              <a:rPr lang="ru-RU" sz="2400" b="1" i="1" dirty="0" smtClean="0">
                <a:solidFill>
                  <a:srgbClr val="FFCC99"/>
                </a:solidFill>
              </a:rPr>
              <a:t>культуры»</a:t>
            </a:r>
          </a:p>
          <a:p>
            <a:endParaRPr lang="ru-RU" sz="1400" b="1" i="1" dirty="0" smtClean="0">
              <a:solidFill>
                <a:srgbClr val="FFC000"/>
              </a:solidFill>
            </a:endParaRPr>
          </a:p>
          <a:p>
            <a:r>
              <a:rPr lang="ru-RU" sz="2400" b="1" i="1" dirty="0" smtClean="0">
                <a:solidFill>
                  <a:srgbClr val="FFC000"/>
                </a:solidFill>
              </a:rPr>
              <a:t>Модуль 4        </a:t>
            </a:r>
            <a:r>
              <a:rPr lang="ru-RU" sz="2400" b="1" i="1" dirty="0" smtClean="0">
                <a:solidFill>
                  <a:srgbClr val="FFCC99"/>
                </a:solidFill>
              </a:rPr>
              <a:t>«</a:t>
            </a:r>
            <a:r>
              <a:rPr lang="ru-RU" sz="2400" b="1" i="1" dirty="0">
                <a:solidFill>
                  <a:srgbClr val="FFCC99"/>
                </a:solidFill>
              </a:rPr>
              <a:t>Основы иудейской </a:t>
            </a:r>
            <a:r>
              <a:rPr lang="ru-RU" sz="2400" b="1" i="1" dirty="0" smtClean="0">
                <a:solidFill>
                  <a:srgbClr val="FFCC99"/>
                </a:solidFill>
              </a:rPr>
              <a:t>культуры»</a:t>
            </a:r>
          </a:p>
          <a:p>
            <a:endParaRPr lang="ru-RU" sz="1400" b="1" i="1" dirty="0" smtClean="0">
              <a:solidFill>
                <a:srgbClr val="FFCC99"/>
              </a:solidFill>
            </a:endParaRPr>
          </a:p>
          <a:p>
            <a:r>
              <a:rPr lang="ru-RU" sz="2400" b="1" i="1" dirty="0" smtClean="0">
                <a:solidFill>
                  <a:srgbClr val="FFC000"/>
                </a:solidFill>
              </a:rPr>
              <a:t>Модуль 5       </a:t>
            </a:r>
            <a:r>
              <a:rPr lang="ru-RU" sz="2400" b="1" i="1" dirty="0" smtClean="0">
                <a:solidFill>
                  <a:srgbClr val="FFCC99"/>
                </a:solidFill>
              </a:rPr>
              <a:t> «</a:t>
            </a:r>
            <a:r>
              <a:rPr lang="ru-RU" sz="2400" b="1" i="1" dirty="0">
                <a:solidFill>
                  <a:srgbClr val="FFCC99"/>
                </a:solidFill>
              </a:rPr>
              <a:t>Основы мировых религиозных </a:t>
            </a:r>
            <a:r>
              <a:rPr lang="ru-RU" sz="2400" b="1" i="1" dirty="0" smtClean="0">
                <a:solidFill>
                  <a:srgbClr val="FFCC99"/>
                </a:solidFill>
              </a:rPr>
              <a:t>культур»</a:t>
            </a:r>
          </a:p>
          <a:p>
            <a:endParaRPr lang="ru-RU" sz="1400" b="1" i="1" dirty="0" smtClean="0">
              <a:solidFill>
                <a:srgbClr val="FFCC99"/>
              </a:solidFill>
            </a:endParaRPr>
          </a:p>
          <a:p>
            <a:r>
              <a:rPr lang="ru-RU" sz="2400" b="1" i="1" dirty="0" smtClean="0">
                <a:solidFill>
                  <a:srgbClr val="FFC000"/>
                </a:solidFill>
              </a:rPr>
              <a:t>Модуль 6        </a:t>
            </a:r>
            <a:r>
              <a:rPr lang="ru-RU" sz="2400" b="1" i="1" dirty="0" smtClean="0">
                <a:solidFill>
                  <a:srgbClr val="FFCC99"/>
                </a:solidFill>
              </a:rPr>
              <a:t>«</a:t>
            </a:r>
            <a:r>
              <a:rPr lang="ru-RU" sz="2400" b="1" i="1" dirty="0">
                <a:solidFill>
                  <a:srgbClr val="FFCC99"/>
                </a:solidFill>
              </a:rPr>
              <a:t>Основы светской </a:t>
            </a:r>
            <a:r>
              <a:rPr lang="ru-RU" sz="2400" b="1" i="1" dirty="0" smtClean="0">
                <a:solidFill>
                  <a:srgbClr val="FFCC99"/>
                </a:solidFill>
              </a:rPr>
              <a:t>этики»</a:t>
            </a:r>
            <a:endParaRPr lang="ru-RU" sz="2400" b="1" i="1" dirty="0">
              <a:solidFill>
                <a:srgbClr val="FFCC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3357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1296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Мозаика, </a:t>
            </a:r>
            <a:r>
              <a:rPr lang="ru-RU" sz="2000" b="1" i="1" dirty="0">
                <a:solidFill>
                  <a:srgbClr val="00B050"/>
                </a:solidFill>
              </a:rPr>
              <a:t>особый вид монументальной живописи</a:t>
            </a:r>
            <a:r>
              <a:rPr lang="ru-RU" sz="2000" b="1" i="1" dirty="0" smtClean="0">
                <a:solidFill>
                  <a:srgbClr val="00B050"/>
                </a:solidFill>
              </a:rPr>
              <a:t>,</a:t>
            </a:r>
          </a:p>
          <a:p>
            <a:pPr algn="ctr"/>
            <a:r>
              <a:rPr lang="ru-RU" sz="2000" b="1" i="1" dirty="0" smtClean="0">
                <a:solidFill>
                  <a:srgbClr val="00B050"/>
                </a:solidFill>
              </a:rPr>
              <a:t> </a:t>
            </a:r>
            <a:r>
              <a:rPr lang="ru-RU" sz="2000" b="1" i="1" dirty="0">
                <a:solidFill>
                  <a:srgbClr val="00B050"/>
                </a:solidFill>
              </a:rPr>
              <a:t>которая создается из долговечных </a:t>
            </a:r>
            <a:r>
              <a:rPr lang="ru-RU" sz="2000" b="1" i="1" dirty="0" smtClean="0">
                <a:solidFill>
                  <a:srgbClr val="00B050"/>
                </a:solidFill>
              </a:rPr>
              <a:t>материалов</a:t>
            </a:r>
            <a:r>
              <a:rPr lang="ru-RU" sz="2000" b="1" i="1" dirty="0">
                <a:solidFill>
                  <a:srgbClr val="00B050"/>
                </a:solidFill>
              </a:rPr>
              <a:t>: маленьких камешков </a:t>
            </a:r>
            <a:r>
              <a:rPr lang="ru-RU" sz="2000" b="1" i="1" dirty="0" smtClean="0">
                <a:solidFill>
                  <a:srgbClr val="00B050"/>
                </a:solidFill>
              </a:rPr>
              <a:t>или </a:t>
            </a:r>
            <a:r>
              <a:rPr lang="ru-RU" sz="2000" b="1" i="1" dirty="0">
                <a:solidFill>
                  <a:srgbClr val="00B050"/>
                </a:solidFill>
              </a:rPr>
              <a:t>кусочков непрозрачного цветного </a:t>
            </a:r>
            <a:r>
              <a:rPr lang="ru-RU" sz="2000" b="1" i="1" dirty="0" smtClean="0">
                <a:solidFill>
                  <a:srgbClr val="00B050"/>
                </a:solidFill>
              </a:rPr>
              <a:t>стекла - смальты</a:t>
            </a:r>
            <a:r>
              <a:rPr lang="ru-RU" sz="2000" b="1" i="1" dirty="0">
                <a:solidFill>
                  <a:srgbClr val="00B050"/>
                </a:solidFill>
              </a:rPr>
              <a:t>. </a:t>
            </a:r>
          </a:p>
        </p:txBody>
      </p:sp>
      <p:pic>
        <p:nvPicPr>
          <p:cNvPr id="5" name="Рисунок 4" descr="http://www.hrampokrov.ru/img/Donation/v_44435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19" y="4077072"/>
            <a:ext cx="3400814" cy="2489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http://www.holiday.by/files/blog/6afe7073959669c92041a676a8944efa-thumb-690x1500-w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62" y="1556792"/>
            <a:ext cx="3512185" cy="2346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http://sarrest.ru/wp-content/uploads/2014/11/ZvrVBnpmSk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16832"/>
            <a:ext cx="2808312" cy="3785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65724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3871" y="4472169"/>
            <a:ext cx="88569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B0F0"/>
                </a:solidFill>
                <a:latin typeface="Monotype Corsiva" pitchFamily="66" charset="0"/>
              </a:rPr>
              <a:t>«Мы глубоко убеждены в том, что воспитание нашей молодёжи в Православии есть её путь к счастью. Потому что крепкие нравственные устои формируют такие великие сильные чувства, как любовь и доброта …поддерживают эти чувства и не дают им разрушиться»</a:t>
            </a:r>
            <a:endParaRPr lang="ru-RU" sz="2800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xfrm>
            <a:off x="863588" y="548680"/>
            <a:ext cx="7488832" cy="4320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Ins="9144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lt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ОСНОВЫ  ПРАВОСЛАВНОЙ  КУЛЬТУРЫ</a:t>
            </a:r>
            <a:endParaRPr lang="ru-RU" sz="28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098" name="Picture 2" descr="http://www.neizvestniy-geniy.ru/images/works/photo/1/204062_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" t="4187"/>
          <a:stretch/>
        </p:blipFill>
        <p:spPr bwMode="auto">
          <a:xfrm>
            <a:off x="3030278" y="1340768"/>
            <a:ext cx="3206799" cy="3194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3646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628800"/>
            <a:ext cx="878497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P.S</a:t>
            </a:r>
          </a:p>
          <a:p>
            <a:pPr algn="ctr"/>
            <a:r>
              <a:rPr lang="ru-RU" sz="2400" dirty="0" smtClean="0">
                <a:solidFill>
                  <a:srgbClr val="00B0F0"/>
                </a:solidFill>
                <a:latin typeface="Segoe Print" panose="02000600000000000000" pitchFamily="2" charset="0"/>
              </a:rPr>
              <a:t>Данная презентация, я думаю, </a:t>
            </a:r>
          </a:p>
          <a:p>
            <a:pPr algn="ctr"/>
            <a:r>
              <a:rPr lang="ru-RU" sz="2400" dirty="0" smtClean="0">
                <a:solidFill>
                  <a:srgbClr val="00B0F0"/>
                </a:solidFill>
                <a:latin typeface="Segoe Print" panose="02000600000000000000" pitchFamily="2" charset="0"/>
              </a:rPr>
              <a:t>наглядно показала, </a:t>
            </a:r>
          </a:p>
          <a:p>
            <a:pPr algn="ctr"/>
            <a:r>
              <a:rPr lang="ru-RU" sz="2400" dirty="0" smtClean="0">
                <a:solidFill>
                  <a:srgbClr val="00B0F0"/>
                </a:solidFill>
                <a:latin typeface="Segoe Print" panose="02000600000000000000" pitchFamily="2" charset="0"/>
              </a:rPr>
              <a:t>насколько разнообразна и обширна</a:t>
            </a:r>
          </a:p>
          <a:p>
            <a:pPr algn="ctr"/>
            <a:r>
              <a:rPr lang="ru-RU" sz="2400" dirty="0" smtClean="0">
                <a:solidFill>
                  <a:srgbClr val="00B0F0"/>
                </a:solidFill>
                <a:latin typeface="Segoe Print" panose="02000600000000000000" pitchFamily="2" charset="0"/>
              </a:rPr>
              <a:t> деятельность учителя </a:t>
            </a:r>
          </a:p>
          <a:p>
            <a:pPr algn="ctr"/>
            <a:r>
              <a:rPr lang="ru-RU" sz="2400" dirty="0" smtClean="0">
                <a:solidFill>
                  <a:srgbClr val="00B0F0"/>
                </a:solidFill>
                <a:latin typeface="Segoe Print" panose="02000600000000000000" pitchFamily="2" charset="0"/>
              </a:rPr>
              <a:t>и сам </a:t>
            </a:r>
            <a:r>
              <a:rPr lang="ru-RU" sz="2400" smtClean="0">
                <a:solidFill>
                  <a:srgbClr val="00B0F0"/>
                </a:solidFill>
                <a:latin typeface="Segoe Print" panose="02000600000000000000" pitchFamily="2" charset="0"/>
              </a:rPr>
              <a:t>материал по </a:t>
            </a:r>
            <a:r>
              <a:rPr lang="ru-RU" sz="2400" dirty="0" smtClean="0">
                <a:solidFill>
                  <a:srgbClr val="00B0F0"/>
                </a:solidFill>
                <a:latin typeface="Segoe Print" panose="02000600000000000000" pitchFamily="2" charset="0"/>
              </a:rPr>
              <a:t>предмету </a:t>
            </a:r>
          </a:p>
          <a:p>
            <a:pPr algn="ctr"/>
            <a:r>
              <a:rPr lang="ru-RU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«Основы Православной культуры»,</a:t>
            </a:r>
            <a:r>
              <a:rPr lang="ru-RU" sz="2400" dirty="0" smtClean="0">
                <a:solidFill>
                  <a:srgbClr val="00B0F0"/>
                </a:solidFill>
                <a:latin typeface="Segoe Print" panose="02000600000000000000" pitchFamily="2" charset="0"/>
              </a:rPr>
              <a:t> </a:t>
            </a:r>
          </a:p>
          <a:p>
            <a:pPr algn="ctr"/>
            <a:r>
              <a:rPr lang="ru-RU" sz="2400" dirty="0" smtClean="0">
                <a:solidFill>
                  <a:srgbClr val="00B0F0"/>
                </a:solidFill>
                <a:latin typeface="Segoe Print" panose="02000600000000000000" pitchFamily="2" charset="0"/>
              </a:rPr>
              <a:t>какую разностороннюю связь </a:t>
            </a:r>
          </a:p>
          <a:p>
            <a:pPr algn="ctr"/>
            <a:r>
              <a:rPr lang="ru-RU" sz="2400" dirty="0" smtClean="0">
                <a:solidFill>
                  <a:srgbClr val="00B0F0"/>
                </a:solidFill>
                <a:latin typeface="Segoe Print" panose="02000600000000000000" pitchFamily="2" charset="0"/>
              </a:rPr>
              <a:t>он имеет с другими предметами,</a:t>
            </a:r>
          </a:p>
          <a:p>
            <a:pPr algn="ctr"/>
            <a:r>
              <a:rPr lang="ru-RU" sz="2400" dirty="0" smtClean="0">
                <a:solidFill>
                  <a:srgbClr val="00B0F0"/>
                </a:solidFill>
                <a:latin typeface="Segoe Print" panose="02000600000000000000" pitchFamily="2" charset="0"/>
              </a:rPr>
              <a:t> насколько важен и актуален этот предмет </a:t>
            </a:r>
          </a:p>
          <a:p>
            <a:pPr algn="ctr"/>
            <a:r>
              <a:rPr lang="ru-RU" sz="2400" dirty="0" smtClean="0">
                <a:solidFill>
                  <a:srgbClr val="00B0F0"/>
                </a:solidFill>
                <a:latin typeface="Segoe Print" panose="02000600000000000000" pitchFamily="2" charset="0"/>
              </a:rPr>
              <a:t>в жизни младшего школьника</a:t>
            </a:r>
            <a:endParaRPr lang="ru-RU" sz="2400" dirty="0">
              <a:solidFill>
                <a:srgbClr val="00B0F0"/>
              </a:solidFill>
              <a:latin typeface="Segoe Print" panose="02000600000000000000" pitchFamily="2" charset="0"/>
            </a:endParaRPr>
          </a:p>
        </p:txBody>
      </p:sp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xfrm>
            <a:off x="1043608" y="548680"/>
            <a:ext cx="7488832" cy="4320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Ins="9144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lt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ОСНОВЫ  ПРАВОСЛАВНОЙ  КУЛЬТУРЫ</a:t>
            </a:r>
            <a:endParaRPr lang="ru-RU" sz="28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349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200800" cy="439160"/>
          </a:xfrm>
        </p:spPr>
        <p:txBody>
          <a:bodyPr>
            <a:noAutofit/>
          </a:bodyPr>
          <a:lstStyle/>
          <a:p>
            <a:pPr algn="ctr"/>
            <a:r>
              <a:rPr lang="ru-RU" sz="4400" b="1" i="1" dirty="0" smtClean="0">
                <a:solidFill>
                  <a:srgbClr val="FFCC99"/>
                </a:solidFill>
              </a:rPr>
              <a:t>Основная  задача  курса -</a:t>
            </a:r>
            <a:endParaRPr lang="ru-RU" sz="4400" b="1" i="1" dirty="0">
              <a:solidFill>
                <a:srgbClr val="FFCC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400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b="1" i="1" dirty="0">
                <a:solidFill>
                  <a:srgbClr val="FF9900"/>
                </a:solidFill>
                <a:latin typeface="Monotype Corsiva" pitchFamily="66" charset="0"/>
              </a:rPr>
              <a:t>н</a:t>
            </a:r>
            <a:r>
              <a:rPr lang="ru-RU" sz="4400" b="1" i="1" dirty="0" smtClean="0">
                <a:solidFill>
                  <a:srgbClr val="FF9900"/>
                </a:solidFill>
                <a:latin typeface="Monotype Corsiva" pitchFamily="66" charset="0"/>
              </a:rPr>
              <a:t>е ликвидация </a:t>
            </a:r>
          </a:p>
          <a:p>
            <a:pPr marL="0" indent="0" algn="ctr">
              <a:buNone/>
            </a:pPr>
            <a:r>
              <a:rPr lang="ru-RU" sz="4400" b="1" i="1" dirty="0" smtClean="0">
                <a:solidFill>
                  <a:srgbClr val="FF9900"/>
                </a:solidFill>
                <a:latin typeface="Monotype Corsiva" pitchFamily="66" charset="0"/>
              </a:rPr>
              <a:t>религиозной безграмотности, </a:t>
            </a:r>
          </a:p>
          <a:p>
            <a:pPr marL="0" indent="0" algn="ctr">
              <a:buNone/>
            </a:pPr>
            <a:r>
              <a:rPr lang="ru-RU" sz="4400" b="1" i="1" dirty="0" smtClean="0">
                <a:solidFill>
                  <a:srgbClr val="FF9900"/>
                </a:solidFill>
                <a:latin typeface="Monotype Corsiva" pitchFamily="66" charset="0"/>
              </a:rPr>
              <a:t>а усвоение детьми установки</a:t>
            </a:r>
          </a:p>
          <a:p>
            <a:pPr marL="0" indent="0" algn="ctr">
              <a:buNone/>
            </a:pPr>
            <a:r>
              <a:rPr lang="ru-RU" sz="4400" b="1" i="1" dirty="0" smtClean="0">
                <a:solidFill>
                  <a:srgbClr val="FF9900"/>
                </a:solidFill>
                <a:latin typeface="Monotype Corsiva" pitchFamily="66" charset="0"/>
              </a:rPr>
              <a:t> на уважительное отношение </a:t>
            </a:r>
          </a:p>
          <a:p>
            <a:pPr marL="0" indent="0" algn="ctr">
              <a:buNone/>
            </a:pPr>
            <a:r>
              <a:rPr lang="ru-RU" sz="5400" b="1" i="1" u="sng" dirty="0" smtClean="0">
                <a:solidFill>
                  <a:srgbClr val="FFCC99"/>
                </a:solidFill>
                <a:latin typeface="Monotype Corsiva" pitchFamily="66" charset="0"/>
              </a:rPr>
              <a:t>ко всем </a:t>
            </a:r>
          </a:p>
          <a:p>
            <a:pPr marL="0" indent="0">
              <a:buNone/>
            </a:pPr>
            <a:r>
              <a:rPr lang="ru-RU" sz="4400" b="1" i="1" dirty="0" smtClean="0">
                <a:solidFill>
                  <a:srgbClr val="FF9900"/>
                </a:solidFill>
                <a:latin typeface="Monotype Corsiva" pitchFamily="66" charset="0"/>
              </a:rPr>
              <a:t>традиционным религиозным культурам </a:t>
            </a:r>
          </a:p>
          <a:p>
            <a:pPr marL="0" indent="0" algn="ctr">
              <a:buNone/>
            </a:pPr>
            <a:r>
              <a:rPr lang="ru-RU" sz="4400" b="1" i="1" dirty="0" smtClean="0">
                <a:solidFill>
                  <a:srgbClr val="FF9900"/>
                </a:solidFill>
                <a:latin typeface="Monotype Corsiva" pitchFamily="66" charset="0"/>
              </a:rPr>
              <a:t>нашей страны.</a:t>
            </a:r>
            <a:endParaRPr lang="ru-RU" sz="4400" b="1" i="1" dirty="0">
              <a:solidFill>
                <a:srgbClr val="FF99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896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91780" y="260648"/>
            <a:ext cx="4104456" cy="9233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начальная  инновационная школа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ФГОС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«Русское слово»</a:t>
            </a:r>
            <a:endParaRPr lang="ru-RU" b="1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2050" name="Picture 2" descr="http://www.ukazka.ru/img/g/uk21713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95"/>
          <a:stretch/>
        </p:blipFill>
        <p:spPr bwMode="auto">
          <a:xfrm>
            <a:off x="2672789" y="1527239"/>
            <a:ext cx="3942438" cy="5008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720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49685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i="1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ЗАДАЧА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ф</a:t>
            </a:r>
            <a:r>
              <a:rPr lang="ru-RU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ормирование 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ценностно-смысловой  сферы  личности  школьника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с  учётом  мировоззренческого  и  культурного 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самоопределения  семьи</a:t>
            </a:r>
            <a:endParaRPr lang="ru-RU" sz="2800" b="1" i="1" u="sng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0" indent="0" algn="ctr">
              <a:buNone/>
            </a:pPr>
            <a:r>
              <a:rPr lang="ru-RU" b="1" i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ЦЕЛЬ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духовно-нравственное  развитие  и  воспитание 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младшего  школьника 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на  основе  исторических  и  культурных  традиций 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православного  христианства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71600" y="572453"/>
            <a:ext cx="7488832" cy="4680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Ins="9144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lt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ОСНОВЫ  ПРАВОСЛАВНОЙ  КУЛЬТУРЫ</a:t>
            </a:r>
            <a:endParaRPr lang="ru-RU" sz="28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978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ru-RU" sz="9000" b="1" i="1" u="sng" dirty="0">
                <a:solidFill>
                  <a:srgbClr val="FFC000"/>
                </a:solidFill>
              </a:rPr>
              <a:t>о</a:t>
            </a:r>
            <a:r>
              <a:rPr lang="ru-RU" sz="9000" b="1" i="1" u="sng" dirty="0" smtClean="0">
                <a:solidFill>
                  <a:srgbClr val="FFC000"/>
                </a:solidFill>
              </a:rPr>
              <a:t>снова</a:t>
            </a:r>
          </a:p>
          <a:p>
            <a:pPr marL="0" indent="0" algn="ctr">
              <a:buNone/>
            </a:pPr>
            <a:r>
              <a:rPr lang="ru-RU" sz="8000" b="1" i="1" dirty="0" smtClean="0">
                <a:solidFill>
                  <a:srgbClr val="FFCCCC"/>
                </a:solidFill>
              </a:rPr>
              <a:t>культурологический подход</a:t>
            </a:r>
          </a:p>
          <a:p>
            <a:pPr marL="0" indent="0" algn="ctr">
              <a:buNone/>
            </a:pPr>
            <a:endParaRPr lang="ru-RU" sz="2800" b="1" i="1" dirty="0" smtClean="0">
              <a:solidFill>
                <a:srgbClr val="FF99FF"/>
              </a:solidFill>
            </a:endParaRPr>
          </a:p>
          <a:p>
            <a:pPr marL="0" indent="0" algn="ctr">
              <a:buNone/>
            </a:pPr>
            <a:endParaRPr lang="ru-RU" sz="6000" b="1" i="1" u="sng" dirty="0" smtClean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90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 изучения</a:t>
            </a:r>
          </a:p>
          <a:p>
            <a:pPr marL="0" indent="0" algn="ctr">
              <a:buNone/>
            </a:pPr>
            <a:r>
              <a:rPr lang="ru-RU" sz="7000" b="1" i="1" dirty="0">
                <a:solidFill>
                  <a:srgbClr val="FFCCCC"/>
                </a:solidFill>
              </a:rPr>
              <a:t>п</a:t>
            </a:r>
            <a:r>
              <a:rPr lang="ru-RU" sz="7000" b="1" i="1" dirty="0" smtClean="0">
                <a:solidFill>
                  <a:srgbClr val="FFCCCC"/>
                </a:solidFill>
              </a:rPr>
              <a:t>равославная христианская культура, традиция</a:t>
            </a:r>
          </a:p>
          <a:p>
            <a:pPr marL="0" indent="0" algn="ctr">
              <a:buNone/>
            </a:pPr>
            <a:r>
              <a:rPr lang="ru-RU" sz="6000" b="1" i="1" dirty="0" smtClean="0">
                <a:solidFill>
                  <a:srgbClr val="FFCC99"/>
                </a:solidFill>
              </a:rPr>
              <a:t>(общее, основное представление о вероучении, </a:t>
            </a:r>
          </a:p>
          <a:p>
            <a:pPr marL="0" indent="0" algn="ctr">
              <a:buNone/>
            </a:pPr>
            <a:r>
              <a:rPr lang="ru-RU" sz="6000" b="1" i="1" dirty="0" smtClean="0">
                <a:solidFill>
                  <a:srgbClr val="FFCC99"/>
                </a:solidFill>
              </a:rPr>
              <a:t>исторических и культурных традициях </a:t>
            </a:r>
          </a:p>
          <a:p>
            <a:pPr marL="0" indent="0" algn="ctr">
              <a:buNone/>
            </a:pPr>
            <a:r>
              <a:rPr lang="ru-RU" sz="6000" b="1" i="1" dirty="0" smtClean="0">
                <a:solidFill>
                  <a:srgbClr val="FFCC99"/>
                </a:solidFill>
              </a:rPr>
              <a:t>православного христианства </a:t>
            </a:r>
          </a:p>
          <a:p>
            <a:pPr marL="0" indent="0" algn="ctr">
              <a:buNone/>
            </a:pPr>
            <a:r>
              <a:rPr lang="ru-RU" sz="6000" b="1" i="1" dirty="0" smtClean="0">
                <a:solidFill>
                  <a:srgbClr val="FFCC99"/>
                </a:solidFill>
              </a:rPr>
              <a:t>и Русской Православной Церкви)</a:t>
            </a:r>
          </a:p>
          <a:p>
            <a:pPr marL="0" indent="0" algn="ctr">
              <a:buNone/>
            </a:pPr>
            <a:endParaRPr lang="ru-RU" sz="5000" b="1" i="1" dirty="0" smtClean="0">
              <a:solidFill>
                <a:srgbClr val="FFCC99"/>
              </a:solidFill>
            </a:endParaRPr>
          </a:p>
          <a:p>
            <a:pPr marL="0" indent="0" algn="ctr">
              <a:buNone/>
            </a:pPr>
            <a:endParaRPr lang="ru-RU" b="1" i="1" dirty="0" smtClean="0">
              <a:solidFill>
                <a:srgbClr val="FFCCCC"/>
              </a:solidFill>
            </a:endParaRPr>
          </a:p>
          <a:p>
            <a:pPr marL="0" indent="0" algn="ctr">
              <a:buNone/>
            </a:pPr>
            <a:endParaRPr lang="ru-RU" b="1" i="1" dirty="0" smtClean="0">
              <a:solidFill>
                <a:srgbClr val="FFCCCC"/>
              </a:solidFill>
            </a:endParaRPr>
          </a:p>
          <a:p>
            <a:pPr marL="0" indent="0" algn="ctr">
              <a:buNone/>
            </a:pPr>
            <a:endParaRPr lang="ru-RU" sz="2400" b="1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ru-RU" sz="6000" b="1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6000" b="1" i="1" dirty="0" smtClean="0">
                <a:solidFill>
                  <a:schemeClr val="accent5">
                    <a:lumMod val="75000"/>
                  </a:schemeClr>
                </a:solidFill>
              </a:rPr>
              <a:t>учитывая</a:t>
            </a:r>
          </a:p>
          <a:p>
            <a:pPr marL="0" indent="0">
              <a:buNone/>
            </a:pPr>
            <a:r>
              <a:rPr lang="ru-RU" sz="6000" b="1" i="1" dirty="0" smtClean="0">
                <a:solidFill>
                  <a:schemeClr val="accent5">
                    <a:lumMod val="75000"/>
                  </a:schemeClr>
                </a:solidFill>
              </a:rPr>
              <a:t> возрастные особенности и познавательные возможности </a:t>
            </a:r>
          </a:p>
          <a:p>
            <a:pPr marL="0" indent="0" algn="ctr">
              <a:buNone/>
            </a:pPr>
            <a:r>
              <a:rPr lang="ru-RU" sz="6000" b="1" i="1" dirty="0" smtClean="0">
                <a:solidFill>
                  <a:schemeClr val="accent5">
                    <a:lumMod val="75000"/>
                  </a:schemeClr>
                </a:solidFill>
              </a:rPr>
              <a:t>младшего школьника</a:t>
            </a:r>
            <a:endParaRPr lang="ru-RU" sz="60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971600" y="476672"/>
            <a:ext cx="7421996" cy="5598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Ins="9144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lt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ОСНОВЫ  ПРАВОСЛАВНОЙ  КУЛЬТУРЫ</a:t>
            </a:r>
            <a:endParaRPr lang="ru-RU" sz="28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4-конечная звезда 4"/>
          <p:cNvSpPr/>
          <p:nvPr/>
        </p:nvSpPr>
        <p:spPr>
          <a:xfrm>
            <a:off x="1615609" y="5032935"/>
            <a:ext cx="288032" cy="36004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4-конечная звезда 5"/>
          <p:cNvSpPr/>
          <p:nvPr/>
        </p:nvSpPr>
        <p:spPr>
          <a:xfrm>
            <a:off x="2627784" y="5010502"/>
            <a:ext cx="288032" cy="36004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4-конечная звезда 6"/>
          <p:cNvSpPr/>
          <p:nvPr/>
        </p:nvSpPr>
        <p:spPr>
          <a:xfrm>
            <a:off x="3580656" y="5032935"/>
            <a:ext cx="288032" cy="36004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4-конечная звезда 7"/>
          <p:cNvSpPr/>
          <p:nvPr/>
        </p:nvSpPr>
        <p:spPr>
          <a:xfrm>
            <a:off x="4572000" y="5002226"/>
            <a:ext cx="288032" cy="36004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4-конечная звезда 8"/>
          <p:cNvSpPr/>
          <p:nvPr/>
        </p:nvSpPr>
        <p:spPr>
          <a:xfrm>
            <a:off x="5585338" y="5032935"/>
            <a:ext cx="288032" cy="36004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>
            <a:off x="7520516" y="5002226"/>
            <a:ext cx="288032" cy="36004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4-конечная звезда 10"/>
          <p:cNvSpPr/>
          <p:nvPr/>
        </p:nvSpPr>
        <p:spPr>
          <a:xfrm>
            <a:off x="6574314" y="4993219"/>
            <a:ext cx="288032" cy="36004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178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291264" cy="50405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u="sng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о</a:t>
            </a:r>
            <a:r>
              <a:rPr lang="ru-RU" sz="4400" b="1" u="sng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сновные формы </a:t>
            </a:r>
          </a:p>
          <a:p>
            <a:pPr marL="0" indent="0" algn="ctr">
              <a:buNone/>
            </a:pPr>
            <a:r>
              <a:rPr lang="ru-RU" sz="4400" b="1" u="sng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организации учебной деятельности</a:t>
            </a:r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899592" y="548680"/>
            <a:ext cx="7560840" cy="4320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Ins="9144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lt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ОСНОВЫ  ПРАВОСЛАВНОЙ  КУЛЬТУРЫ</a:t>
            </a:r>
            <a:endParaRPr lang="ru-RU" sz="28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82634259"/>
              </p:ext>
            </p:extLst>
          </p:nvPr>
        </p:nvGraphicFramePr>
        <p:xfrm>
          <a:off x="683568" y="2852936"/>
          <a:ext cx="7776864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560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84784"/>
            <a:ext cx="8003232" cy="70264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4400" b="1" i="1" u="sng" dirty="0">
                <a:solidFill>
                  <a:srgbClr val="FF9900"/>
                </a:solidFill>
                <a:latin typeface="Monotype Corsiva" pitchFamily="66" charset="0"/>
              </a:rPr>
              <a:t>р</a:t>
            </a:r>
            <a:r>
              <a:rPr lang="ru-RU" sz="4400" b="1" i="1" u="sng" dirty="0" smtClean="0">
                <a:solidFill>
                  <a:srgbClr val="FF9900"/>
                </a:solidFill>
                <a:latin typeface="Monotype Corsiva" pitchFamily="66" charset="0"/>
              </a:rPr>
              <a:t>еализация метапредметных связей</a:t>
            </a:r>
          </a:p>
          <a:p>
            <a:pPr marL="0" indent="0" algn="ctr">
              <a:buNone/>
            </a:pPr>
            <a:endParaRPr lang="ru-RU" sz="4000" i="1" dirty="0">
              <a:solidFill>
                <a:schemeClr val="accent1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827584" y="620688"/>
            <a:ext cx="7488832" cy="4320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Ins="9144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lt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ОСНОВЫ  ПРАВОСЛАВНОЙ  КУЛЬТУРЫ</a:t>
            </a:r>
            <a:endParaRPr lang="ru-RU" sz="28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793940007"/>
              </p:ext>
            </p:extLst>
          </p:nvPr>
        </p:nvGraphicFramePr>
        <p:xfrm>
          <a:off x="611560" y="2420888"/>
          <a:ext cx="784887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73078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езентация Microsoft PowerPoint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Microsoft PowerPoint</Template>
  <TotalTime>630</TotalTime>
  <Words>1270</Words>
  <Application>Microsoft Office PowerPoint</Application>
  <PresentationFormat>Экран (4:3)</PresentationFormat>
  <Paragraphs>294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Презентация Microsoft PowerPoint</vt:lpstr>
      <vt:lpstr>Презентация PowerPoint</vt:lpstr>
      <vt:lpstr>Презентация PowerPoint</vt:lpstr>
      <vt:lpstr>             комплексный курс «Основы религиозных культур и  светской этики» </vt:lpstr>
      <vt:lpstr>Основная  задача  курса -</vt:lpstr>
      <vt:lpstr>Презентация PowerPoint</vt:lpstr>
      <vt:lpstr>Презентация PowerPoint</vt:lpstr>
      <vt:lpstr>ОСНОВЫ  ПРАВОСЛАВНОЙ  КУЛЬТУРЫ</vt:lpstr>
      <vt:lpstr>ОСНОВЫ  ПРАВОСЛАВНОЙ  КУЛЬТУРЫ</vt:lpstr>
      <vt:lpstr>ОСНОВЫ  ПРАВОСЛАВНОЙ  КУЛЬТУРЫ</vt:lpstr>
      <vt:lpstr>Презентация PowerPoint</vt:lpstr>
      <vt:lpstr>Тема: « Моя Родина» ответы детей  (метапредметная связь – русский язык)</vt:lpstr>
      <vt:lpstr>ОСНОВЫ  ПРАВОСЛАВНОЙ  КУЛЬТУРЫ</vt:lpstr>
      <vt:lpstr>ОСНОВЫ  ПРАВОСЛАВНОЙ  КУЛЬТУРЫ</vt:lpstr>
      <vt:lpstr>ОСНОВЫ  ПРАВОСЛАВНОЙ  КУЛЬТУРЫ</vt:lpstr>
      <vt:lpstr>ОСНОВЫ  ПРАВОСЛАВНОЙ  КУЛЬТУРЫ</vt:lpstr>
      <vt:lpstr>ОСНОВЫ  ПРАВОСЛАВНОЙ  КУЛЬТУРЫ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ОСНОВЫ  ПРАВОСЛАВНОЙ  КУЛЬТУРЫ</vt:lpstr>
      <vt:lpstr>ОСНОВЫ  ПРАВОСЛАВНОЙ  КУЛЬТУРЫ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комплексный курс «Основы религиозных культур и  светской этики»</dc:title>
  <dc:creator>User</dc:creator>
  <cp:lastModifiedBy>ADMIN</cp:lastModifiedBy>
  <cp:revision>90</cp:revision>
  <dcterms:created xsi:type="dcterms:W3CDTF">2016-12-01T20:31:50Z</dcterms:created>
  <dcterms:modified xsi:type="dcterms:W3CDTF">2017-06-10T11:52:38Z</dcterms:modified>
</cp:coreProperties>
</file>