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1" r:id="rId9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AF04E-CA98-4822-AAB7-738CC336C67E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64B74-31CC-4ABC-938D-67DE4F4FC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1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6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2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967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8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58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77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3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0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3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7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0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2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4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5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6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C4DE-D3A4-4EA3-A1FF-945F33BA123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5471DB-7D4F-4E2C-B3ED-071B3A32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45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по развитию речи :   </a:t>
            </a:r>
            <a:br>
              <a:rPr lang="ru-RU" dirty="0" smtClean="0"/>
            </a:br>
            <a:r>
              <a:rPr lang="ru-RU" dirty="0" smtClean="0"/>
              <a:t>« Веселые рифмы»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 - психолог</a:t>
            </a:r>
            <a:r>
              <a:rPr lang="ru-RU" dirty="0" smtClean="0"/>
              <a:t>: </a:t>
            </a:r>
            <a:r>
              <a:rPr lang="ru-RU" dirty="0" smtClean="0"/>
              <a:t>Мишурина Елена Сергеевна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9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игры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Цель: </a:t>
            </a:r>
          </a:p>
          <a:p>
            <a:r>
              <a:rPr lang="ru-RU" sz="2000" dirty="0" smtClean="0"/>
              <a:t>Развивать </a:t>
            </a:r>
            <a:r>
              <a:rPr lang="ru-RU" sz="2000" smtClean="0"/>
              <a:t>речевое творчество.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Задачи:</a:t>
            </a:r>
          </a:p>
          <a:p>
            <a:r>
              <a:rPr lang="ru-RU" sz="2000" dirty="0"/>
              <a:t>Развивать у детей умение рифмовать слова и умение распознать созвучие в окончаниях двух или нескольких слов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Способствовать </a:t>
            </a:r>
            <a:r>
              <a:rPr lang="ru-RU" sz="2000" dirty="0"/>
              <a:t>развитию мышления, памяти, внимания, </a:t>
            </a:r>
            <a:r>
              <a:rPr lang="ru-RU" sz="2000" dirty="0" smtClean="0"/>
              <a:t>воображения.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Учить детей самостоятельно подбирать рифмованные слова</a:t>
            </a:r>
            <a:r>
              <a:rPr lang="ru-RU" sz="20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822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для 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Игровое поле.</a:t>
            </a:r>
          </a:p>
          <a:p>
            <a:r>
              <a:rPr lang="ru-RU" sz="3200" dirty="0" smtClean="0"/>
              <a:t>Карточки с изображениями.</a:t>
            </a:r>
          </a:p>
          <a:p>
            <a:r>
              <a:rPr lang="ru-RU" sz="3200" dirty="0" smtClean="0"/>
              <a:t>Кубик.</a:t>
            </a:r>
          </a:p>
          <a:p>
            <a:r>
              <a:rPr lang="ru-RU" sz="3200" dirty="0" smtClean="0"/>
              <a:t>Фишки.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85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В игре могут участвовать 3-4 игрока. С помощью кубика и фишек делаются ходы. На какой картинке фишка остановится, ту карточку берет в руки и называет изображение. Игрок старается подобрать рифму к этому слову, опираясь на разложенные рядом с игровым полем картинки рифмы. Сколько рифм подберет игрок, столько картинок он забирает себе – это его балы.</a:t>
            </a:r>
          </a:p>
          <a:p>
            <a:pPr marL="0" indent="0">
              <a:buNone/>
            </a:pPr>
            <a:r>
              <a:rPr lang="ru-RU" sz="2000" dirty="0" smtClean="0"/>
              <a:t>Игра продолжается до тех пор, пока не уберутся с поля все картинки.</a:t>
            </a:r>
          </a:p>
          <a:p>
            <a:pPr marL="0" indent="0">
              <a:buNone/>
            </a:pPr>
            <a:r>
              <a:rPr lang="ru-RU" sz="2000" dirty="0" smtClean="0"/>
              <a:t>В конце игры победитель тот , у кого больше картинок.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3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57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482436"/>
            <a:ext cx="8132617" cy="5126183"/>
          </a:xfrm>
        </p:spPr>
      </p:pic>
    </p:spTree>
    <p:extLst>
      <p:ext uri="{BB962C8B-B14F-4D97-AF65-F5344CB8AC3E}">
        <p14:creationId xmlns:p14="http://schemas.microsoft.com/office/powerpoint/2010/main" val="60310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285180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55144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609600"/>
            <a:ext cx="8904849" cy="5411371"/>
          </a:xfrm>
        </p:spPr>
      </p:pic>
    </p:spTree>
    <p:extLst>
      <p:ext uri="{BB962C8B-B14F-4D97-AF65-F5344CB8AC3E}">
        <p14:creationId xmlns:p14="http://schemas.microsoft.com/office/powerpoint/2010/main" val="20589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</TotalTime>
  <Words>167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Аспект</vt:lpstr>
      <vt:lpstr>Дидактическая игра по развитию речи :    « Веселые рифмы»</vt:lpstr>
      <vt:lpstr>Цель и задачи игры : </vt:lpstr>
      <vt:lpstr>Материалы для игры:</vt:lpstr>
      <vt:lpstr>Ход игры: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развитию речи :    « Веселые рифмы»</dc:title>
  <dc:creator>Елена Мишурина</dc:creator>
  <cp:lastModifiedBy>Елена Мишурина</cp:lastModifiedBy>
  <cp:revision>16</cp:revision>
  <cp:lastPrinted>2017-02-08T16:48:52Z</cp:lastPrinted>
  <dcterms:created xsi:type="dcterms:W3CDTF">2017-02-08T16:39:09Z</dcterms:created>
  <dcterms:modified xsi:type="dcterms:W3CDTF">2017-06-08T17:21:37Z</dcterms:modified>
</cp:coreProperties>
</file>