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9" r:id="rId11"/>
    <p:sldId id="267" r:id="rId12"/>
    <p:sldId id="268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9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09076-4008-4790-B9F6-198FFE3CC6B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A9FD473-C093-45ED-9544-1E80B7A72BD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Этапы реализации проекта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C50BFAF1-ABD2-4037-BD35-FDFEC9C70379}" type="parTrans" cxnId="{A3EAFC09-83CD-41CD-A604-0076F0A389CB}">
      <dgm:prSet/>
      <dgm:spPr/>
      <dgm:t>
        <a:bodyPr/>
        <a:lstStyle/>
        <a:p>
          <a:endParaRPr lang="ru-RU"/>
        </a:p>
      </dgm:t>
    </dgm:pt>
    <dgm:pt modelId="{2AFF0770-5C8C-4E09-A300-45C0329DFDB3}" type="sibTrans" cxnId="{A3EAFC09-83CD-41CD-A604-0076F0A389CB}">
      <dgm:prSet/>
      <dgm:spPr/>
      <dgm:t>
        <a:bodyPr/>
        <a:lstStyle/>
        <a:p>
          <a:endParaRPr lang="ru-RU"/>
        </a:p>
      </dgm:t>
    </dgm:pt>
    <dgm:pt modelId="{9CE1E5A2-083D-47A5-8194-E205401324DB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Завершающий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26359B4E-5E25-4CBF-AAA1-4DAA08986D50}" type="parTrans" cxnId="{F1DC6F47-C722-4ABA-93B6-3DED1CE3BEFE}">
      <dgm:prSet/>
      <dgm:spPr/>
      <dgm:t>
        <a:bodyPr/>
        <a:lstStyle/>
        <a:p>
          <a:endParaRPr lang="ru-RU"/>
        </a:p>
      </dgm:t>
    </dgm:pt>
    <dgm:pt modelId="{99561350-7FCD-474B-B90D-5AA96FF02C73}" type="sibTrans" cxnId="{F1DC6F47-C722-4ABA-93B6-3DED1CE3BEFE}">
      <dgm:prSet/>
      <dgm:spPr/>
      <dgm:t>
        <a:bodyPr/>
        <a:lstStyle/>
        <a:p>
          <a:endParaRPr lang="ru-RU"/>
        </a:p>
      </dgm:t>
    </dgm:pt>
    <dgm:pt modelId="{8A7EF080-C041-4258-B365-510B5A2EB5AB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Практический</a:t>
          </a:r>
          <a:r>
            <a:rPr lang="ru-RU" sz="2100" dirty="0" smtClean="0"/>
            <a:t> </a:t>
          </a:r>
          <a:endParaRPr lang="ru-RU" sz="2100" dirty="0"/>
        </a:p>
      </dgm:t>
    </dgm:pt>
    <dgm:pt modelId="{B33AF85D-67CF-4531-AA31-85C32136EA0C}" type="parTrans" cxnId="{55C80EFF-A08D-403A-8E07-DC702636EE0C}">
      <dgm:prSet/>
      <dgm:spPr/>
      <dgm:t>
        <a:bodyPr/>
        <a:lstStyle/>
        <a:p>
          <a:endParaRPr lang="ru-RU"/>
        </a:p>
      </dgm:t>
    </dgm:pt>
    <dgm:pt modelId="{75598E5E-6E0F-4A83-9E7A-0FD7EC074DBC}" type="sibTrans" cxnId="{55C80EFF-A08D-403A-8E07-DC702636EE0C}">
      <dgm:prSet/>
      <dgm:spPr/>
      <dgm:t>
        <a:bodyPr/>
        <a:lstStyle/>
        <a:p>
          <a:endParaRPr lang="ru-RU"/>
        </a:p>
      </dgm:t>
    </dgm:pt>
    <dgm:pt modelId="{FF689990-0274-4986-8095-D323F58DE6AB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Подготовительный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A837796-D7BA-4C0C-8826-C13A523FB094}" type="parTrans" cxnId="{F0438E5D-6822-461A-8C7D-466577FBB179}">
      <dgm:prSet/>
      <dgm:spPr/>
      <dgm:t>
        <a:bodyPr/>
        <a:lstStyle/>
        <a:p>
          <a:endParaRPr lang="ru-RU"/>
        </a:p>
      </dgm:t>
    </dgm:pt>
    <dgm:pt modelId="{3BD28B4A-5EB2-4EB8-BB50-5970A2336893}" type="sibTrans" cxnId="{F0438E5D-6822-461A-8C7D-466577FBB179}">
      <dgm:prSet/>
      <dgm:spPr/>
      <dgm:t>
        <a:bodyPr/>
        <a:lstStyle/>
        <a:p>
          <a:endParaRPr lang="ru-RU"/>
        </a:p>
      </dgm:t>
    </dgm:pt>
    <dgm:pt modelId="{7D5F49C2-C70A-4E3A-9697-59E62B0CEC3C}" type="pres">
      <dgm:prSet presAssocID="{2C909076-4008-4790-B9F6-198FFE3CC6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D44289-E193-48D3-94C4-36375E6BEBAD}" type="pres">
      <dgm:prSet presAssocID="{EA9FD473-C093-45ED-9544-1E80B7A72BD1}" presName="root" presStyleCnt="0"/>
      <dgm:spPr/>
    </dgm:pt>
    <dgm:pt modelId="{A47B0D4C-560D-466A-B5D2-3E12C4501448}" type="pres">
      <dgm:prSet presAssocID="{EA9FD473-C093-45ED-9544-1E80B7A72BD1}" presName="rootComposite" presStyleCnt="0"/>
      <dgm:spPr/>
    </dgm:pt>
    <dgm:pt modelId="{CCD1B4F6-7109-4E98-8332-7B509CA72D01}" type="pres">
      <dgm:prSet presAssocID="{EA9FD473-C093-45ED-9544-1E80B7A72BD1}" presName="rootText" presStyleLbl="node1" presStyleIdx="0" presStyleCnt="1" custScaleX="299516" custLinFactNeighborX="7153" custLinFactNeighborY="-224"/>
      <dgm:spPr/>
      <dgm:t>
        <a:bodyPr/>
        <a:lstStyle/>
        <a:p>
          <a:endParaRPr lang="ru-RU"/>
        </a:p>
      </dgm:t>
    </dgm:pt>
    <dgm:pt modelId="{98B7EAC6-5DFD-4695-8823-DCC29A038D69}" type="pres">
      <dgm:prSet presAssocID="{EA9FD473-C093-45ED-9544-1E80B7A72B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959F3934-3850-406D-83B7-2949A12B23E4}" type="pres">
      <dgm:prSet presAssocID="{EA9FD473-C093-45ED-9544-1E80B7A72BD1}" presName="childShape" presStyleCnt="0"/>
      <dgm:spPr/>
    </dgm:pt>
    <dgm:pt modelId="{2F58F665-FCDC-4158-AF2C-8230794E0208}" type="pres">
      <dgm:prSet presAssocID="{26359B4E-5E25-4CBF-AAA1-4DAA08986D5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0B922CE-F86F-4A42-92D2-1B078A96D428}" type="pres">
      <dgm:prSet presAssocID="{9CE1E5A2-083D-47A5-8194-E205401324DB}" presName="childText" presStyleLbl="bgAcc1" presStyleIdx="0" presStyleCnt="3" custScaleX="205106" custScaleY="83456" custLinFactY="100000" custLinFactNeighborX="6856" custLinFactNeighborY="13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C5EAD-E29C-4C2A-80AE-3A60BFE270C8}" type="pres">
      <dgm:prSet presAssocID="{B33AF85D-67CF-4531-AA31-85C32136EA0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0290A8-F3A9-4472-8839-405093D13BF1}" type="pres">
      <dgm:prSet presAssocID="{8A7EF080-C041-4258-B365-510B5A2EB5AB}" presName="childText" presStyleLbl="bgAcc1" presStyleIdx="1" presStyleCnt="3" custScaleX="222504" custLinFactNeighborX="41298" custLinFactNeighborY="-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957AD-2E66-4A79-9896-ED881ECD65C8}" type="pres">
      <dgm:prSet presAssocID="{FA837796-D7BA-4C0C-8826-C13A523FB09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8EEC652-ABEA-499F-8050-00A651B34BAC}" type="pres">
      <dgm:prSet presAssocID="{FF689990-0274-4986-8095-D323F58DE6AB}" presName="childText" presStyleLbl="bgAcc1" presStyleIdx="2" presStyleCnt="3" custScaleX="197600" custLinFactY="-100000" custLinFactNeighborX="22451" custLinFactNeighborY="-148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DC06A-148D-4F12-A46B-00A770DC0C84}" type="presOf" srcId="{FA837796-D7BA-4C0C-8826-C13A523FB094}" destId="{FC5957AD-2E66-4A79-9896-ED881ECD65C8}" srcOrd="0" destOrd="0" presId="urn:microsoft.com/office/officeart/2005/8/layout/hierarchy3"/>
    <dgm:cxn modelId="{7DC2564A-3A99-4D3F-96C8-68E7EBC7DA4C}" type="presOf" srcId="{26359B4E-5E25-4CBF-AAA1-4DAA08986D50}" destId="{2F58F665-FCDC-4158-AF2C-8230794E0208}" srcOrd="0" destOrd="0" presId="urn:microsoft.com/office/officeart/2005/8/layout/hierarchy3"/>
    <dgm:cxn modelId="{8D798781-4C75-455F-A927-A8B7328B46C3}" type="presOf" srcId="{8A7EF080-C041-4258-B365-510B5A2EB5AB}" destId="{410290A8-F3A9-4472-8839-405093D13BF1}" srcOrd="0" destOrd="0" presId="urn:microsoft.com/office/officeart/2005/8/layout/hierarchy3"/>
    <dgm:cxn modelId="{3CF7151E-7B54-4088-9BBE-A18D77F60BC1}" type="presOf" srcId="{9CE1E5A2-083D-47A5-8194-E205401324DB}" destId="{C0B922CE-F86F-4A42-92D2-1B078A96D428}" srcOrd="0" destOrd="0" presId="urn:microsoft.com/office/officeart/2005/8/layout/hierarchy3"/>
    <dgm:cxn modelId="{A3EAFC09-83CD-41CD-A604-0076F0A389CB}" srcId="{2C909076-4008-4790-B9F6-198FFE3CC6B4}" destId="{EA9FD473-C093-45ED-9544-1E80B7A72BD1}" srcOrd="0" destOrd="0" parTransId="{C50BFAF1-ABD2-4037-BD35-FDFEC9C70379}" sibTransId="{2AFF0770-5C8C-4E09-A300-45C0329DFDB3}"/>
    <dgm:cxn modelId="{DAA1893A-9A5E-4C7A-8356-6E0DA8DA44D8}" type="presOf" srcId="{2C909076-4008-4790-B9F6-198FFE3CC6B4}" destId="{7D5F49C2-C70A-4E3A-9697-59E62B0CEC3C}" srcOrd="0" destOrd="0" presId="urn:microsoft.com/office/officeart/2005/8/layout/hierarchy3"/>
    <dgm:cxn modelId="{FC4B1A9C-EEF6-47A6-8A4E-A19EDE50979C}" type="presOf" srcId="{FF689990-0274-4986-8095-D323F58DE6AB}" destId="{18EEC652-ABEA-499F-8050-00A651B34BAC}" srcOrd="0" destOrd="0" presId="urn:microsoft.com/office/officeart/2005/8/layout/hierarchy3"/>
    <dgm:cxn modelId="{AC19F3FC-9B91-4CAE-9EDC-A8A3372ABA80}" type="presOf" srcId="{EA9FD473-C093-45ED-9544-1E80B7A72BD1}" destId="{98B7EAC6-5DFD-4695-8823-DCC29A038D69}" srcOrd="1" destOrd="0" presId="urn:microsoft.com/office/officeart/2005/8/layout/hierarchy3"/>
    <dgm:cxn modelId="{F0438E5D-6822-461A-8C7D-466577FBB179}" srcId="{EA9FD473-C093-45ED-9544-1E80B7A72BD1}" destId="{FF689990-0274-4986-8095-D323F58DE6AB}" srcOrd="2" destOrd="0" parTransId="{FA837796-D7BA-4C0C-8826-C13A523FB094}" sibTransId="{3BD28B4A-5EB2-4EB8-BB50-5970A2336893}"/>
    <dgm:cxn modelId="{F1DC6F47-C722-4ABA-93B6-3DED1CE3BEFE}" srcId="{EA9FD473-C093-45ED-9544-1E80B7A72BD1}" destId="{9CE1E5A2-083D-47A5-8194-E205401324DB}" srcOrd="0" destOrd="0" parTransId="{26359B4E-5E25-4CBF-AAA1-4DAA08986D50}" sibTransId="{99561350-7FCD-474B-B90D-5AA96FF02C73}"/>
    <dgm:cxn modelId="{C4DFA56D-4DA2-40B0-A976-B794D4E19767}" type="presOf" srcId="{B33AF85D-67CF-4531-AA31-85C32136EA0C}" destId="{AEEC5EAD-E29C-4C2A-80AE-3A60BFE270C8}" srcOrd="0" destOrd="0" presId="urn:microsoft.com/office/officeart/2005/8/layout/hierarchy3"/>
    <dgm:cxn modelId="{55C80EFF-A08D-403A-8E07-DC702636EE0C}" srcId="{EA9FD473-C093-45ED-9544-1E80B7A72BD1}" destId="{8A7EF080-C041-4258-B365-510B5A2EB5AB}" srcOrd="1" destOrd="0" parTransId="{B33AF85D-67CF-4531-AA31-85C32136EA0C}" sibTransId="{75598E5E-6E0F-4A83-9E7A-0FD7EC074DBC}"/>
    <dgm:cxn modelId="{4E1461CD-6E28-414D-B43E-37955AA1B00D}" type="presOf" srcId="{EA9FD473-C093-45ED-9544-1E80B7A72BD1}" destId="{CCD1B4F6-7109-4E98-8332-7B509CA72D01}" srcOrd="0" destOrd="0" presId="urn:microsoft.com/office/officeart/2005/8/layout/hierarchy3"/>
    <dgm:cxn modelId="{0CDEB75D-7997-4F5D-B580-0B779B00AB26}" type="presParOf" srcId="{7D5F49C2-C70A-4E3A-9697-59E62B0CEC3C}" destId="{EBD44289-E193-48D3-94C4-36375E6BEBAD}" srcOrd="0" destOrd="0" presId="urn:microsoft.com/office/officeart/2005/8/layout/hierarchy3"/>
    <dgm:cxn modelId="{41CC9901-4430-45F0-B2B0-1832142B8337}" type="presParOf" srcId="{EBD44289-E193-48D3-94C4-36375E6BEBAD}" destId="{A47B0D4C-560D-466A-B5D2-3E12C4501448}" srcOrd="0" destOrd="0" presId="urn:microsoft.com/office/officeart/2005/8/layout/hierarchy3"/>
    <dgm:cxn modelId="{09E1650E-B028-4093-91CF-D6987836DA2D}" type="presParOf" srcId="{A47B0D4C-560D-466A-B5D2-3E12C4501448}" destId="{CCD1B4F6-7109-4E98-8332-7B509CA72D01}" srcOrd="0" destOrd="0" presId="urn:microsoft.com/office/officeart/2005/8/layout/hierarchy3"/>
    <dgm:cxn modelId="{5C674ECE-3BDE-46F5-8832-CCBB25858B85}" type="presParOf" srcId="{A47B0D4C-560D-466A-B5D2-3E12C4501448}" destId="{98B7EAC6-5DFD-4695-8823-DCC29A038D69}" srcOrd="1" destOrd="0" presId="urn:microsoft.com/office/officeart/2005/8/layout/hierarchy3"/>
    <dgm:cxn modelId="{690B6A48-6388-425A-8388-C5832665F7B8}" type="presParOf" srcId="{EBD44289-E193-48D3-94C4-36375E6BEBAD}" destId="{959F3934-3850-406D-83B7-2949A12B23E4}" srcOrd="1" destOrd="0" presId="urn:microsoft.com/office/officeart/2005/8/layout/hierarchy3"/>
    <dgm:cxn modelId="{713FACB4-4DA9-49E3-8A92-A7DFDE93857D}" type="presParOf" srcId="{959F3934-3850-406D-83B7-2949A12B23E4}" destId="{2F58F665-FCDC-4158-AF2C-8230794E0208}" srcOrd="0" destOrd="0" presId="urn:microsoft.com/office/officeart/2005/8/layout/hierarchy3"/>
    <dgm:cxn modelId="{207B545F-2AFF-4219-AC86-C1CF19A53413}" type="presParOf" srcId="{959F3934-3850-406D-83B7-2949A12B23E4}" destId="{C0B922CE-F86F-4A42-92D2-1B078A96D428}" srcOrd="1" destOrd="0" presId="urn:microsoft.com/office/officeart/2005/8/layout/hierarchy3"/>
    <dgm:cxn modelId="{3A28B6A1-BED2-4076-A980-A8CB419A0072}" type="presParOf" srcId="{959F3934-3850-406D-83B7-2949A12B23E4}" destId="{AEEC5EAD-E29C-4C2A-80AE-3A60BFE270C8}" srcOrd="2" destOrd="0" presId="urn:microsoft.com/office/officeart/2005/8/layout/hierarchy3"/>
    <dgm:cxn modelId="{A4723D2C-EAD8-4297-802D-F02BB0DBDB8F}" type="presParOf" srcId="{959F3934-3850-406D-83B7-2949A12B23E4}" destId="{410290A8-F3A9-4472-8839-405093D13BF1}" srcOrd="3" destOrd="0" presId="urn:microsoft.com/office/officeart/2005/8/layout/hierarchy3"/>
    <dgm:cxn modelId="{F151E8B8-0DE6-4CB0-B013-68F2597FF799}" type="presParOf" srcId="{959F3934-3850-406D-83B7-2949A12B23E4}" destId="{FC5957AD-2E66-4A79-9896-ED881ECD65C8}" srcOrd="4" destOrd="0" presId="urn:microsoft.com/office/officeart/2005/8/layout/hierarchy3"/>
    <dgm:cxn modelId="{5D72DEBB-419E-48A8-8247-23CDDE5FA2DC}" type="presParOf" srcId="{959F3934-3850-406D-83B7-2949A12B23E4}" destId="{18EEC652-ABEA-499F-8050-00A651B34BA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1B4F6-7109-4E98-8332-7B509CA72D01}">
      <dsp:nvSpPr>
        <dsp:cNvPr id="0" name=""/>
        <dsp:cNvSpPr/>
      </dsp:nvSpPr>
      <dsp:spPr>
        <a:xfrm>
          <a:off x="478449" y="0"/>
          <a:ext cx="6506323" cy="108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Этапы реализации проекта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478449" y="0"/>
        <a:ext cx="6506323" cy="1086139"/>
      </dsp:txXfrm>
    </dsp:sp>
    <dsp:sp modelId="{2F58F665-FCDC-4158-AF2C-8230794E0208}">
      <dsp:nvSpPr>
        <dsp:cNvPr id="0" name=""/>
        <dsp:cNvSpPr/>
      </dsp:nvSpPr>
      <dsp:spPr>
        <a:xfrm>
          <a:off x="1129081" y="1086139"/>
          <a:ext cx="614394" cy="330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407"/>
              </a:lnTo>
              <a:lnTo>
                <a:pt x="614394" y="330940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922CE-F86F-4A42-92D2-1B078A96D428}">
      <dsp:nvSpPr>
        <dsp:cNvPr id="0" name=""/>
        <dsp:cNvSpPr/>
      </dsp:nvSpPr>
      <dsp:spPr>
        <a:xfrm>
          <a:off x="1743476" y="3942323"/>
          <a:ext cx="3564379" cy="906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Завершающий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743476" y="3942323"/>
        <a:ext cx="3564379" cy="906448"/>
      </dsp:txXfrm>
    </dsp:sp>
    <dsp:sp modelId="{AEEC5EAD-E29C-4C2A-80AE-3A60BFE270C8}">
      <dsp:nvSpPr>
        <dsp:cNvPr id="0" name=""/>
        <dsp:cNvSpPr/>
      </dsp:nvSpPr>
      <dsp:spPr>
        <a:xfrm>
          <a:off x="1129081" y="1086139"/>
          <a:ext cx="1212935" cy="196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883"/>
              </a:lnTo>
              <a:lnTo>
                <a:pt x="1212935" y="196888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290A8-F3A9-4472-8839-405093D13BF1}">
      <dsp:nvSpPr>
        <dsp:cNvPr id="0" name=""/>
        <dsp:cNvSpPr/>
      </dsp:nvSpPr>
      <dsp:spPr>
        <a:xfrm>
          <a:off x="2342017" y="2511953"/>
          <a:ext cx="3866726" cy="1086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Практический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342017" y="2511953"/>
        <a:ext cx="3866726" cy="1086139"/>
      </dsp:txXfrm>
    </dsp:sp>
    <dsp:sp modelId="{FC5957AD-2E66-4A79-9896-ED881ECD65C8}">
      <dsp:nvSpPr>
        <dsp:cNvPr id="0" name=""/>
        <dsp:cNvSpPr/>
      </dsp:nvSpPr>
      <dsp:spPr>
        <a:xfrm>
          <a:off x="1129081" y="1086139"/>
          <a:ext cx="885407" cy="65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82"/>
              </a:lnTo>
              <a:lnTo>
                <a:pt x="885407" y="65878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EC652-ABEA-499F-8050-00A651B34BAC}">
      <dsp:nvSpPr>
        <dsp:cNvPr id="0" name=""/>
        <dsp:cNvSpPr/>
      </dsp:nvSpPr>
      <dsp:spPr>
        <a:xfrm>
          <a:off x="2014489" y="1201851"/>
          <a:ext cx="3433938" cy="1086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Подготовительный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014489" y="1201851"/>
        <a:ext cx="3433938" cy="108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2" y="0"/>
            <a:ext cx="9240011" cy="6930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90872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«Детский сад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вида № 20» г. Усинска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28562"/>
            <a:ext cx="68407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«Сказка ложь да в ней намек…»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Выполнила воспитатель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Сафиева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О.Г.</a:t>
            </a: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Усинск,  2017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44522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Оформление раздевалки  по теме недели. 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Владелец\Desktop\2Oy7-manv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5761655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30120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Чтение с обсуждением сказки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Г.Х. Андерсена «Русалочка»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ладелец\Desktop\i3S-dEduw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6120680" cy="4283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5589240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Настольный театр «Репка»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6824" r="5700"/>
          <a:stretch>
            <a:fillRect/>
          </a:stretch>
        </p:blipFill>
        <p:spPr bwMode="auto">
          <a:xfrm>
            <a:off x="539552" y="2348880"/>
            <a:ext cx="5377203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Владелец\Desktop\xvrZlS6GJ3E.jpg"/>
          <p:cNvPicPr>
            <a:picLocks noChangeAspect="1" noChangeArrowheads="1"/>
          </p:cNvPicPr>
          <p:nvPr/>
        </p:nvPicPr>
        <p:blipFill>
          <a:blip r:embed="rId4" cstate="print"/>
          <a:srcRect l="7595" r="19394" b="23647"/>
          <a:stretch>
            <a:fillRect/>
          </a:stretch>
        </p:blipFill>
        <p:spPr bwMode="auto">
          <a:xfrm>
            <a:off x="3923928" y="548680"/>
            <a:ext cx="4320480" cy="254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589240"/>
            <a:ext cx="733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Театр в масках «Кот, Петух и Лиса»</a:t>
            </a:r>
            <a:endParaRPr lang="ru-RU" sz="3200" b="1" dirty="0"/>
          </a:p>
        </p:txBody>
      </p:sp>
      <p:pic>
        <p:nvPicPr>
          <p:cNvPr id="5123" name="Picture 3" descr="C:\Users\Владелец\Desktop\WuHCTsL8V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471558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Владелец\Desktop\6UH6H5bJy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4235783" cy="3127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Владелец\Desktop\NKY3u66o5DE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38840" b="10667"/>
          <a:stretch>
            <a:fillRect/>
          </a:stretch>
        </p:blipFill>
        <p:spPr bwMode="auto">
          <a:xfrm>
            <a:off x="899592" y="1124744"/>
            <a:ext cx="7560840" cy="3797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331640" y="508518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Выставка детских работ «Герои сказок»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Владелец\Desktop\Скриншот 30.03.2017 90334.b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29098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5085184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Создание консультации для родителей «Роль чтения в развитии ребенка»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Владелец\Desktop\Скриншот 30.03.2017 90934.b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3"/>
            <a:ext cx="409965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54726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ЗАКЛЮЧИТЕЛЬНЫЙ ЭТАП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16832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Подведение итогов.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Оформление результатов проекта в виде презентации.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8897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2" y="0"/>
            <a:ext cx="9240011" cy="6930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90872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«Детский сад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вида № 20» г. Усинска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28562"/>
            <a:ext cx="68407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«Сказка ложь да в ней намек…»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mtClean="0">
                <a:latin typeface="Arial" pitchFamily="34" charset="0"/>
                <a:cs typeface="Arial" pitchFamily="34" charset="0"/>
              </a:rPr>
              <a:t>Выполнила воспитатель: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Сафиева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О.Г.</a:t>
            </a: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Усинск,  2017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764704"/>
            <a:ext cx="28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ПРОБЛЕМА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356992"/>
            <a:ext cx="288032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Гаджеты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509120"/>
            <a:ext cx="2808312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Книга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060848"/>
            <a:ext cx="4752528" cy="83099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Способы получения информации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356992"/>
            <a:ext cx="288032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Мультфильмы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28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6527" y="1767758"/>
            <a:ext cx="297632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Детские сказки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636912"/>
            <a:ext cx="288032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Пополнение словарного запаса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861048"/>
            <a:ext cx="29523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Развитие диалогической речи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013176"/>
            <a:ext cx="32203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Развитие связной речи 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19872" y="2348880"/>
            <a:ext cx="1224136" cy="72008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23928" y="2348880"/>
            <a:ext cx="1872208" cy="144016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23928" y="2348880"/>
            <a:ext cx="2952328" cy="259228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504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Паспорт проекта 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96752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 проекта: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Познавательно - творческий.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Продолжительность: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краткосрочный.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Сроки проведения: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март  2017 . 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Участники: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дети, воспитатели, родители.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Форма проведения: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групповая.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Возраст детей: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5-6 лет.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060848"/>
            <a:ext cx="529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6336704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Создать условия для формирования познавательного и читательского интереса к книге через сказки в дошкольном возрасте.</a:t>
            </a: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Создать условия для культурно - эстетического  воспитания детей, развития их познавательных и творческих способностей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764704"/>
            <a:ext cx="28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Изучить  особенности восприятия и понимания детской литературы ребенком.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Развивать интерес  дошкольников к художественной и познавательной литературе.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Создать условия для детского творчества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764704"/>
            <a:ext cx="28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-396552" y="692696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764704"/>
            <a:ext cx="54726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ПОДГОТОВИТЕЛЬНЫЙ ЭТАП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57482"/>
            <a:ext cx="65527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 литературы по 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Подборка методической, справочной, художественной литературы, пословиц, поговорок.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перспективного плана по данному проекту.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материала и оборудования для занятий, сюжетно-ролевых игр с детьми.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ладелец\Desktop\139264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764704"/>
            <a:ext cx="54726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ПРАКТИЧЕСКИЙ ЭТАП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412776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5892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Создание мини – библиотеки по сказкам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/>
          </a:p>
        </p:txBody>
      </p:sp>
      <p:pic>
        <p:nvPicPr>
          <p:cNvPr id="1026" name="Picture 2" descr="C:\Users\Владелец\Desktop\O1V6oD7nt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Владелец\Desktop\RSO7CAQLU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56892"/>
            <a:ext cx="3816424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289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Скорпиончик</dc:creator>
  <cp:lastModifiedBy>Владелец</cp:lastModifiedBy>
  <cp:revision>39</cp:revision>
  <dcterms:created xsi:type="dcterms:W3CDTF">2017-03-08T10:40:05Z</dcterms:created>
  <dcterms:modified xsi:type="dcterms:W3CDTF">2017-06-07T11:37:29Z</dcterms:modified>
</cp:coreProperties>
</file>