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sldIdLst>
    <p:sldId id="256" r:id="rId3"/>
    <p:sldId id="268" r:id="rId4"/>
    <p:sldId id="284" r:id="rId5"/>
    <p:sldId id="285" r:id="rId6"/>
    <p:sldId id="286" r:id="rId7"/>
    <p:sldId id="287" r:id="rId8"/>
    <p:sldId id="258" r:id="rId9"/>
    <p:sldId id="266" r:id="rId10"/>
    <p:sldId id="259" r:id="rId11"/>
    <p:sldId id="267" r:id="rId12"/>
    <p:sldId id="282" r:id="rId13"/>
    <p:sldId id="272" r:id="rId14"/>
    <p:sldId id="271" r:id="rId15"/>
    <p:sldId id="283" r:id="rId16"/>
    <p:sldId id="274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E494-86A9-4E4D-AE2D-8871FAC8A4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C2A1-92AF-40BC-9D10-886086E5A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E494-86A9-4E4D-AE2D-8871FAC8A4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C2A1-92AF-40BC-9D10-886086E5A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E494-86A9-4E4D-AE2D-8871FAC8A4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C2A1-92AF-40BC-9D10-886086E5A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E494-86A9-4E4D-AE2D-8871FAC8A4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C2A1-92AF-40BC-9D10-886086E5A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E494-86A9-4E4D-AE2D-8871FAC8A4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C2A1-92AF-40BC-9D10-886086E5A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51907-9D61-48D6-AC30-CCA9E5F2C1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E494-86A9-4E4D-AE2D-8871FAC8A4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C2A1-92AF-40BC-9D10-886086E5A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E494-86A9-4E4D-AE2D-8871FAC8A4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C2A1-92AF-40BC-9D10-886086E5A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E494-86A9-4E4D-AE2D-8871FAC8A4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C2A1-92AF-40BC-9D10-886086E5A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E494-86A9-4E4D-AE2D-8871FAC8A4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C2A1-92AF-40BC-9D10-886086E5A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E494-86A9-4E4D-AE2D-8871FAC8A4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C2A1-92AF-40BC-9D10-886086E5A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E494-86A9-4E4D-AE2D-8871FAC8A4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C2A1-92AF-40BC-9D10-886086E5A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85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ook7.jpg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661248"/>
            <a:ext cx="1423468" cy="975494"/>
          </a:xfrm>
          <a:prstGeom prst="rect">
            <a:avLst/>
          </a:prstGeom>
        </p:spPr>
      </p:pic>
      <p:pic>
        <p:nvPicPr>
          <p:cNvPr id="9" name="Рисунок 8" descr="kolokol34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740352" y="260648"/>
            <a:ext cx="1152128" cy="8778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AA97-D6E1-4031-BBAF-C0FE623A61D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6303E-CC88-4AD6-A49B-5A6A149AFD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70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CE494-86A9-4E4D-AE2D-8871FAC8A4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1C2A1-92AF-40BC-9D10-886086E5A1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Урок обучения грамоте.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10540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5786478" cy="557216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Буква </a:t>
            </a:r>
            <a:r>
              <a:rPr lang="ru-RU" b="1" dirty="0" smtClean="0"/>
              <a:t>О</a:t>
            </a:r>
            <a:r>
              <a:rPr lang="ru-RU" dirty="0" smtClean="0"/>
              <a:t> всегда стояла</a:t>
            </a:r>
            <a:br>
              <a:rPr lang="ru-RU" dirty="0" smtClean="0"/>
            </a:br>
            <a:r>
              <a:rPr lang="ru-RU" dirty="0" smtClean="0"/>
              <a:t>Круглая, нормальная.</a:t>
            </a:r>
            <a:br>
              <a:rPr lang="ru-RU" dirty="0" smtClean="0"/>
            </a:br>
            <a:r>
              <a:rPr lang="ru-RU" dirty="0" smtClean="0"/>
              <a:t>Спать легла – бока помяла</a:t>
            </a:r>
            <a:br>
              <a:rPr lang="ru-RU" dirty="0" smtClean="0"/>
            </a:br>
            <a:r>
              <a:rPr lang="ru-RU" dirty="0" smtClean="0"/>
              <a:t>И теперь овальная.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Administrator\Рабочий стол\заним. азбука\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285860"/>
            <a:ext cx="3357586" cy="41888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7772400" cy="1000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215370" cy="5072098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st.depositphotos.com/1052233/3409/v/950/depositphotos_34090045-Surprised-Smiley.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0-tub-ru.yandex.net/i?id=0902f2d3e0b5a9e4bcf04d6c474e77ec&amp;n=33&amp;h=190&amp;w=22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071546"/>
            <a:ext cx="2406025" cy="219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1-tub-ru.yandex.net/i?id=ad18191fdbafbd4c62572d94cbab2c5e&amp;n=33&amp;h=190&amp;w=19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071546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s618217.vk.me/v618217771/25f5/MJz84vXQdEs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14752"/>
            <a:ext cx="2276889" cy="225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layer.myshared.ru/613061/data/images/img3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3714752"/>
            <a:ext cx="2236470" cy="223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869947"/>
          </a:xfrm>
        </p:spPr>
        <p:txBody>
          <a:bodyPr/>
          <a:lstStyle/>
          <a:p>
            <a:r>
              <a:rPr lang="ru-RU" dirty="0" smtClean="0"/>
              <a:t>Доскажи словечко.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928670"/>
            <a:ext cx="8072494" cy="592933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Шубу теплую в колечках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Носит тихая… 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Капли солнца спозаранку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Появились на полянке.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Это в жёлтый сарафанчик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Нарядился …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Хоть он совсем не хрупкий,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А спрятался в скорлупку.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Заглянешь в серединку,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Увидишь сердцевинку.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Из плодов он твёрже всех.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Называется .... 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000108"/>
            <a:ext cx="241460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857496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714885"/>
            <a:ext cx="234791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Апельсины и бананы</a:t>
            </a:r>
            <a:br>
              <a:rPr lang="ru-RU" sz="2700" dirty="0" smtClean="0"/>
            </a:br>
            <a:r>
              <a:rPr lang="ru-RU" sz="2700" dirty="0" smtClean="0"/>
              <a:t>Очень любят…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57166"/>
            <a:ext cx="3376602" cy="253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8576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Летом в огороде – свежие, зеленые,</a:t>
            </a:r>
          </a:p>
          <a:p>
            <a:r>
              <a:rPr lang="ru-RU" sz="2400" dirty="0" smtClean="0"/>
              <a:t>А зимою в бочке – желтые, соленые.</a:t>
            </a:r>
          </a:p>
          <a:p>
            <a:r>
              <a:rPr lang="ru-RU" sz="2400" dirty="0" smtClean="0"/>
              <a:t>Отгадайте, </a:t>
            </a:r>
            <a:r>
              <a:rPr lang="ru-RU" sz="2400" dirty="0" err="1" smtClean="0"/>
              <a:t>молодцы,Как</a:t>
            </a:r>
            <a:r>
              <a:rPr lang="ru-RU" sz="2400" dirty="0" smtClean="0"/>
              <a:t> зовут нас?.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86190"/>
            <a:ext cx="35242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6958034" cy="869947"/>
          </a:xfrm>
        </p:spPr>
        <p:txBody>
          <a:bodyPr>
            <a:normAutofit/>
          </a:bodyPr>
          <a:lstStyle/>
          <a:p>
            <a:r>
              <a:rPr lang="ru-RU" b="1" dirty="0" smtClean="0"/>
              <a:t>И г </a:t>
            </a:r>
            <a:r>
              <a:rPr lang="ru-RU" b="1" dirty="0" err="1" smtClean="0"/>
              <a:t>р</a:t>
            </a:r>
            <a:r>
              <a:rPr lang="ru-RU" b="1" dirty="0" smtClean="0"/>
              <a:t> а  «Буква потерялась»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928670"/>
            <a:ext cx="6400800" cy="17526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</a:rPr>
              <a:t>.</a:t>
            </a:r>
            <a:r>
              <a:rPr lang="ru-RU" sz="7200" dirty="0" err="1" smtClean="0">
                <a:solidFill>
                  <a:schemeClr val="tx1"/>
                </a:solidFill>
              </a:rPr>
              <a:t>сы</a:t>
            </a:r>
            <a:endParaRPr lang="ru-RU" sz="7200" dirty="0">
              <a:solidFill>
                <a:schemeClr val="tx1"/>
              </a:solidFill>
            </a:endParaRPr>
          </a:p>
        </p:txBody>
      </p:sp>
      <p:pic>
        <p:nvPicPr>
          <p:cNvPr id="4" name="Picture 8" descr="68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453390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68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71678"/>
            <a:ext cx="42148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/>
              <a:t>.</a:t>
            </a:r>
            <a:r>
              <a:rPr lang="ru-RU" sz="8000" dirty="0" err="1" smtClean="0"/>
              <a:t>блако</a:t>
            </a:r>
            <a:r>
              <a:rPr lang="ru-RU" sz="8000" dirty="0" smtClean="0"/>
              <a:t> </a:t>
            </a:r>
          </a:p>
        </p:txBody>
      </p:sp>
      <p:pic>
        <p:nvPicPr>
          <p:cNvPr id="11267" name="Picture 5" descr="902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57256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/>
              <a:t>.вощи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572560" cy="520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dirty="0" smtClean="0"/>
              <a:t>.</a:t>
            </a:r>
            <a:r>
              <a:rPr lang="ru-RU" sz="7200" dirty="0" err="1" smtClean="0"/>
              <a:t>кна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143116"/>
            <a:ext cx="45720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397957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/>
          <a:lstStyle/>
          <a:p>
            <a:r>
              <a:rPr lang="ru-RU" dirty="0" smtClean="0"/>
              <a:t>Кто внимательный?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736"/>
            <a:ext cx="8072494" cy="492922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Назовите что изображено на рисунках. Какой одинаковый звук в словах?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Administrator\Рабочий стол\практика\заним. азбука\0_740b6_4299508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10"/>
            <a:ext cx="2214578" cy="1948828"/>
          </a:xfrm>
          <a:prstGeom prst="rect">
            <a:avLst/>
          </a:prstGeom>
          <a:noFill/>
        </p:spPr>
      </p:pic>
      <p:pic>
        <p:nvPicPr>
          <p:cNvPr id="4" name="Picture 2" descr="C:\Documents and Settings\Administrator\Рабочий стол\практика\заним. азбука\4fdb37ede2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071810"/>
            <a:ext cx="1943096" cy="194309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071810"/>
            <a:ext cx="217943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071810"/>
            <a:ext cx="20717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1" dirty="0" smtClean="0"/>
              <a:t>Тема:</a:t>
            </a:r>
            <a:br>
              <a:rPr lang="ru-RU" sz="6700" b="1" dirty="0" smtClean="0"/>
            </a:br>
            <a:r>
              <a:rPr lang="ru-RU" sz="6700" b="1" dirty="0" smtClean="0"/>
              <a:t>Звук [о]. Буквы </a:t>
            </a:r>
            <a:r>
              <a:rPr lang="ru-RU" sz="6700" b="1" dirty="0" err="1" smtClean="0"/>
              <a:t>О,о</a:t>
            </a:r>
            <a:r>
              <a:rPr lang="ru-RU" sz="6700" b="1" dirty="0" smtClean="0"/>
              <a:t>.</a:t>
            </a:r>
            <a:r>
              <a:rPr lang="ru-RU" sz="8900" dirty="0" smtClean="0"/>
              <a:t/>
            </a:r>
            <a:br>
              <a:rPr lang="ru-RU" sz="8900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10540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736"/>
            <a:ext cx="8072494" cy="4929222"/>
          </a:xfrm>
        </p:spPr>
        <p:txBody>
          <a:bodyPr/>
          <a:lstStyle/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Administrator\Рабочий стол\практика\заним. азбука\0_740b6_4299508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10"/>
            <a:ext cx="2214578" cy="1948828"/>
          </a:xfrm>
          <a:prstGeom prst="rect">
            <a:avLst/>
          </a:prstGeom>
          <a:noFill/>
        </p:spPr>
      </p:pic>
      <p:pic>
        <p:nvPicPr>
          <p:cNvPr id="4" name="Picture 2" descr="C:\Documents and Settings\Administrator\Рабочий стол\практика\заним. азбука\4fdb37ede2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071810"/>
            <a:ext cx="1943096" cy="194309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071810"/>
            <a:ext cx="217943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071810"/>
            <a:ext cx="20717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736"/>
            <a:ext cx="8072494" cy="4929222"/>
          </a:xfrm>
        </p:spPr>
        <p:txBody>
          <a:bodyPr/>
          <a:lstStyle/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Administrator\Рабочий стол\практика\заним. азбука\0_740b6_42995085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1285884" cy="1131578"/>
          </a:xfrm>
          <a:prstGeom prst="rect">
            <a:avLst/>
          </a:prstGeom>
          <a:noFill/>
        </p:spPr>
      </p:pic>
      <p:pic>
        <p:nvPicPr>
          <p:cNvPr id="4" name="Picture 2" descr="C:\Documents and Settings\Administrator\Рабочий стол\практика\заним. азбука\4fdb37ede2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143116"/>
            <a:ext cx="785818" cy="78581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857496"/>
            <a:ext cx="104935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4000504"/>
            <a:ext cx="11509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2285992"/>
            <a:ext cx="171451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71472" y="257174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8" idx="0"/>
            <a:endCxn id="8" idx="2"/>
          </p:cNvCxnSpPr>
          <p:nvPr/>
        </p:nvCxnSpPr>
        <p:spPr>
          <a:xfrm rot="16200000" flipH="1">
            <a:off x="1000100" y="257174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428728" y="257174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500298" y="3143248"/>
            <a:ext cx="171451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4876" y="4071942"/>
            <a:ext cx="150019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5286388"/>
            <a:ext cx="150019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2643968" y="342820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3072596" y="342820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3501224" y="342820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929984" y="435690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5430050" y="4356900"/>
            <a:ext cx="57071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7216000" y="557134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7573190" y="557134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7930380" y="557134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736"/>
            <a:ext cx="8072494" cy="4929222"/>
          </a:xfrm>
        </p:spPr>
        <p:txBody>
          <a:bodyPr/>
          <a:lstStyle/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589255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taaz.com/images/R600H600W/06B6793DA997F72EE5B132CCE826242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928934"/>
            <a:ext cx="2634698" cy="263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Рабочий стол\2505532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7358114" cy="1071570"/>
          </a:xfrm>
        </p:spPr>
        <p:txBody>
          <a:bodyPr/>
          <a:lstStyle/>
          <a:p>
            <a:r>
              <a:rPr lang="ru-RU" dirty="0" smtClean="0"/>
              <a:t>На что похожа буква 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214422"/>
            <a:ext cx="7929618" cy="5072098"/>
          </a:xfrm>
        </p:spPr>
        <p:txBody>
          <a:bodyPr/>
          <a:lstStyle/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Посмотри на колесо –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И увидишь букву </a:t>
            </a:r>
            <a:r>
              <a:rPr lang="ru-RU" sz="2800" b="1" dirty="0" smtClean="0">
                <a:solidFill>
                  <a:schemeClr val="tx1"/>
                </a:solidFill>
              </a:rPr>
              <a:t>О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В старом дереве дупло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Ну совсем как буква </a:t>
            </a:r>
            <a:r>
              <a:rPr lang="ru-RU" sz="2800" b="1" dirty="0" smtClean="0">
                <a:solidFill>
                  <a:schemeClr val="tx1"/>
                </a:solidFill>
              </a:rPr>
              <a:t>О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b="1" dirty="0"/>
          </a:p>
        </p:txBody>
      </p:sp>
      <p:pic>
        <p:nvPicPr>
          <p:cNvPr id="1026" name="Picture 2" descr="C:\Documents and Settings\Administrator\Рабочий стол\заним. азбука\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85860"/>
            <a:ext cx="2500330" cy="2221909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Рабочий стол\заним. азбука\104306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857628"/>
            <a:ext cx="3095648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Рабочий стол\практика\заним. азбука\stock-vector-tiger-jumping-through-a-hoop-of-fire-39191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357298"/>
            <a:ext cx="4222046" cy="34890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4000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О</a:t>
            </a:r>
            <a:r>
              <a:rPr lang="ru-RU" sz="2800" dirty="0" smtClean="0"/>
              <a:t> – как обруч, захочу –</a:t>
            </a:r>
          </a:p>
          <a:p>
            <a:r>
              <a:rPr lang="ru-RU" sz="2800" dirty="0" smtClean="0"/>
              <a:t>По дороге покачу.</a:t>
            </a:r>
          </a:p>
          <a:p>
            <a:r>
              <a:rPr lang="ru-RU" sz="2800" dirty="0" smtClean="0"/>
              <a:t>Обруч на арене вспыхнет.</a:t>
            </a:r>
          </a:p>
          <a:p>
            <a:r>
              <a:rPr lang="ru-RU" sz="2800" dirty="0" smtClean="0"/>
              <a:t>Тигр в огонь отважно прыгнет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3761</TotalTime>
  <Words>107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1_Тема Office</vt:lpstr>
      <vt:lpstr>    Урок обучения грамоте.        </vt:lpstr>
      <vt:lpstr>Кто внимательный?</vt:lpstr>
      <vt:lpstr>      Тема: Звук [о]. Буквы О,о.     </vt:lpstr>
      <vt:lpstr>Слайд 4</vt:lpstr>
      <vt:lpstr>Слайд 5</vt:lpstr>
      <vt:lpstr>Слайд 6</vt:lpstr>
      <vt:lpstr>Слайд 7</vt:lpstr>
      <vt:lpstr>На что похожа буква О</vt:lpstr>
      <vt:lpstr>Слайд 9</vt:lpstr>
      <vt:lpstr>  Буква О всегда стояла Круглая, нормальная. Спать легла – бока помяла И теперь овальная. </vt:lpstr>
      <vt:lpstr>Слайд 11</vt:lpstr>
      <vt:lpstr>Слайд 12</vt:lpstr>
      <vt:lpstr>Доскажи словечко.</vt:lpstr>
      <vt:lpstr>   Апельсины и бананы Очень любят… </vt:lpstr>
      <vt:lpstr>И г р а  «Буква потерялась»</vt:lpstr>
      <vt:lpstr>.блако </vt:lpstr>
      <vt:lpstr>.вощи</vt:lpstr>
      <vt:lpstr>.кна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Fenyx</cp:lastModifiedBy>
  <cp:revision>314</cp:revision>
  <dcterms:created xsi:type="dcterms:W3CDTF">2012-02-15T14:11:34Z</dcterms:created>
  <dcterms:modified xsi:type="dcterms:W3CDTF">2015-10-06T17:15:11Z</dcterms:modified>
</cp:coreProperties>
</file>