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9" r:id="rId4"/>
    <p:sldId id="270" r:id="rId5"/>
    <p:sldId id="266" r:id="rId6"/>
    <p:sldId id="265" r:id="rId7"/>
    <p:sldId id="256" r:id="rId8"/>
    <p:sldId id="271" r:id="rId9"/>
    <p:sldId id="257" r:id="rId10"/>
    <p:sldId id="258" r:id="rId11"/>
    <p:sldId id="259" r:id="rId12"/>
    <p:sldId id="260" r:id="rId13"/>
    <p:sldId id="262" r:id="rId14"/>
    <p:sldId id="267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9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4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4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7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2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8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2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7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0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3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3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1CAAC-59BD-43A6-9348-F49ABD06A431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FF08-9501-4122-8AEE-5D6BE380F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6111/126498271.19/0_7a0fb_b62c7a28_X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vorona_i_lisica.do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302433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  рисования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«Вороны на ветке»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фотографии\Коллекция картинок (Microsoft)\природа растен.птицы звери\птицы\00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" y="2128792"/>
            <a:ext cx="3816424" cy="37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фотографии\Коллекция картинок (Microsoft)\природа растен.птицы звери\птицы\00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1916832"/>
            <a:ext cx="2267744" cy="26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258253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Поэтапное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рисование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0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686"/>
            <a:ext cx="918377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4268" y="5188550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21" flipH="1">
            <a:off x="4054021" y="260221"/>
            <a:ext cx="2592288" cy="149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3397"/>
            <a:ext cx="889835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4268" y="5188550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489" flipH="1">
            <a:off x="4283968" y="188640"/>
            <a:ext cx="2304257" cy="12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0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" b="7258"/>
          <a:stretch/>
        </p:blipFill>
        <p:spPr bwMode="auto">
          <a:xfrm>
            <a:off x="108322" y="1518733"/>
            <a:ext cx="9029408" cy="465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4268" y="5188550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" b="7258"/>
          <a:stretch/>
        </p:blipFill>
        <p:spPr bwMode="auto">
          <a:xfrm rot="333908" flipH="1">
            <a:off x="4600253" y="247466"/>
            <a:ext cx="2448272" cy="12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5785" r="3269" b="4772"/>
          <a:stretch/>
        </p:blipFill>
        <p:spPr bwMode="auto">
          <a:xfrm>
            <a:off x="115459" y="980728"/>
            <a:ext cx="870221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4268" y="5188550"/>
            <a:ext cx="9541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t="5785" r="3269" b="4772"/>
          <a:stretch/>
        </p:blipFill>
        <p:spPr bwMode="auto">
          <a:xfrm rot="548003" flipH="1">
            <a:off x="4466564" y="116632"/>
            <a:ext cx="2285182" cy="118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2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41000"/>
                <a:lumMod val="82000"/>
              </a:srgbClr>
            </a:gs>
            <a:gs pos="45000">
              <a:srgbClr val="FF7A00">
                <a:alpha val="89000"/>
                <a:lumMod val="94000"/>
              </a:srgbClr>
            </a:gs>
            <a:gs pos="76000">
              <a:srgbClr val="FF0000">
                <a:lumMod val="98000"/>
                <a:alpha val="71000"/>
              </a:srgbClr>
            </a:gs>
            <a:gs pos="100000">
              <a:srgbClr val="FF0000">
                <a:alpha val="7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9" t="22830" r="30652" b="25819"/>
          <a:stretch/>
        </p:blipFill>
        <p:spPr bwMode="auto">
          <a:xfrm>
            <a:off x="799841" y="0"/>
            <a:ext cx="7560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8548" r="3160" b="12592"/>
          <a:stretch/>
        </p:blipFill>
        <p:spPr bwMode="auto">
          <a:xfrm>
            <a:off x="1" y="52760"/>
            <a:ext cx="2771800" cy="187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7553" r="1666" b="10937"/>
          <a:stretch/>
        </p:blipFill>
        <p:spPr bwMode="auto">
          <a:xfrm>
            <a:off x="3153147" y="19968"/>
            <a:ext cx="3138956" cy="21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7813" r="4269" b="10936"/>
          <a:stretch/>
        </p:blipFill>
        <p:spPr bwMode="auto">
          <a:xfrm>
            <a:off x="6329978" y="98598"/>
            <a:ext cx="2870649" cy="205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7032" r="1666" b="11458"/>
          <a:stretch/>
        </p:blipFill>
        <p:spPr bwMode="auto">
          <a:xfrm>
            <a:off x="-23494" y="3501008"/>
            <a:ext cx="2950213" cy="19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5730" r="3542" b="11197"/>
          <a:stretch/>
        </p:blipFill>
        <p:spPr bwMode="auto">
          <a:xfrm>
            <a:off x="3192459" y="3518501"/>
            <a:ext cx="2819701" cy="198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3646" r="8751" b="3906"/>
          <a:stretch/>
        </p:blipFill>
        <p:spPr bwMode="auto">
          <a:xfrm>
            <a:off x="6012160" y="3068959"/>
            <a:ext cx="3138017" cy="29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Энциклопедия «Что такое. Кто такой. Том1. Издательство «Педагогика»,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Москва, 1975г.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Сборник загадок. Издательство «Просвещение», Москва, 1988г.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Альбом для развития творческой  активности и навыков рисования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«Я учусь рисовать»  Евгений Иванов. Издательство «Образование», 1994г.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Картинки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Ворона и лисица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Ворона на дереве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снегу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анимашка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анимашка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Ворона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книгой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Ворона летит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анимашка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9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3" y="404664"/>
            <a:ext cx="893648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Окраской  - сероватая,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Повадкой – вороватая,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Крикунья хрипловатая –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Известная персона.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Кто она?....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7" y="4941168"/>
            <a:ext cx="5510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фотографии\Коллекция картинок (Microsoft)\природа растен.птицы звери\птицы\00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90" y="321297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9788" y="1052736"/>
            <a:ext cx="4716016" cy="447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Слова ВОРОН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    ВОРОНА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родственны</a:t>
            </a:r>
          </a:p>
          <a:p>
            <a:pPr algn="just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слову ВОРОНОЙ – «ЧЁРНЫЙ».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Птиц назвали так за чёрное оперение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61002" y="836510"/>
            <a:ext cx="70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5508" y="1484784"/>
            <a:ext cx="70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1382" y="2698391"/>
            <a:ext cx="70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а 287 из 1198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24575"/>
          <a:stretch/>
        </p:blipFill>
        <p:spPr bwMode="auto">
          <a:xfrm>
            <a:off x="-18628" y="503114"/>
            <a:ext cx="4370982" cy="53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8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 descr="vorona_and_lisa">
            <a:hlinkClick r:id="rId4" tooltip="Ворона и Лисица"/>
          </p:cNvPr>
          <p:cNvSpPr>
            <a:spLocks noChangeArrowheads="1"/>
          </p:cNvSpPr>
          <p:nvPr/>
        </p:nvSpPr>
        <p:spPr bwMode="auto">
          <a:xfrm>
            <a:off x="16462" y="1"/>
            <a:ext cx="4483530" cy="6165303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80042" y="371980"/>
            <a:ext cx="4772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Вороне где-то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бог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послал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кусочек сыру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ель Ворона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взгромоздясь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Позавтракать было, совсем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уж собралась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Да призадумалась,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сыр во рту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держала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ту беду Лиса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близёхонько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бежала;</a:t>
            </a:r>
          </a:p>
        </p:txBody>
      </p:sp>
      <p:pic>
        <p:nvPicPr>
          <p:cNvPr id="4" name="А может быть ворон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602.7328" end="187269.47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7417" y="6004290"/>
            <a:ext cx="817831" cy="81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84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фотографии\Коллекция картинок (Microsoft)\природа растен.птицы звери\птицы\вор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5" y="0"/>
            <a:ext cx="8880363" cy="68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188640"/>
            <a:ext cx="3159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Серая ворона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64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9036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Серая ворона обитает на территории нашей страны  от западных границ до реки Енисея.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Енисеем начинаются владения чёрных ворон.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Вороны людей не боятся. Зимой собираются стаями. Каждое утро направляются на загородные поля и свалки, а вечером, всегда  в один и тот же час, возвращаются в город на ночёвку.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H:\фотографии\Коллекция картинок (Microsoft)\природа растен.птицы звери\птицы\109_1_~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41168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фотографии\Коллекция картинок (Microsoft)\природа растен.птицы звери\птицы\109_1_~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6407">
            <a:off x="3589087" y="3861048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:\фотографии\Коллекция картинок (Microsoft)\природа растен.птицы звери\птицы\109_1_~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459">
            <a:off x="7189513" y="3089523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:\фотографии\Коллекция картинок (Microsoft)\природа растен.птицы звери\птицы\109_1_~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930">
            <a:off x="6973490" y="4746194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:\фотографии\Коллекция картинок (Microsoft)\природа растен.птицы звери\птицы\109_1_~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81" y="3212976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:\фотографии\Коллекция картинок (Microsoft)\природа растен.птицы звери\птицы\109_1_~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1430">
            <a:off x="5249123" y="5229200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:\фотографии\Коллекция картинок (Microsoft)\природа растен.птицы звери\птицы\109_1_~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860">
            <a:off x="1099220" y="3294092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:\фотографии\Коллекция картинок (Microsoft)\природа растен.птицы звери\птицы\109_1_~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7354">
            <a:off x="175301" y="4374009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41000"/>
                <a:lumMod val="82000"/>
              </a:srgbClr>
            </a:gs>
            <a:gs pos="45000">
              <a:srgbClr val="FF7A00">
                <a:alpha val="89000"/>
                <a:lumMod val="94000"/>
              </a:srgbClr>
            </a:gs>
            <a:gs pos="76000">
              <a:srgbClr val="FF0000">
                <a:lumMod val="98000"/>
                <a:alpha val="71000"/>
              </a:srgbClr>
            </a:gs>
            <a:gs pos="100000">
              <a:srgbClr val="FF0000">
                <a:alpha val="7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9" t="22830" r="30652" b="25819"/>
          <a:stretch/>
        </p:blipFill>
        <p:spPr bwMode="auto">
          <a:xfrm>
            <a:off x="827584" y="0"/>
            <a:ext cx="7560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4039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Заранее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подготовь фон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красно-жёлтых  тонах–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небо на закате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9" t="18312" r="30652" b="23702"/>
          <a:stretch/>
        </p:blipFill>
        <p:spPr bwMode="auto">
          <a:xfrm>
            <a:off x="3898020" y="548680"/>
            <a:ext cx="524597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2" y="1988841"/>
            <a:ext cx="87884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192" y="4869160"/>
            <a:ext cx="954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315" flipH="1">
            <a:off x="4355976" y="404664"/>
            <a:ext cx="2592288" cy="125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241</Words>
  <Application>Microsoft Office PowerPoint</Application>
  <PresentationFormat>Экран (4:3)</PresentationFormat>
  <Paragraphs>50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 рисования  «Вороны на ветке» 2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Olga</cp:lastModifiedBy>
  <cp:revision>37</cp:revision>
  <dcterms:created xsi:type="dcterms:W3CDTF">2012-01-13T11:19:59Z</dcterms:created>
  <dcterms:modified xsi:type="dcterms:W3CDTF">2017-06-03T22:59:47Z</dcterms:modified>
</cp:coreProperties>
</file>