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8E80-5FF2-4158-9278-F8A590A5AD3B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B72D578-713D-4798-8A7A-A2B86963F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3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8E80-5FF2-4158-9278-F8A590A5AD3B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72D578-713D-4798-8A7A-A2B86963F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3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8E80-5FF2-4158-9278-F8A590A5AD3B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72D578-713D-4798-8A7A-A2B86963F2A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999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8E80-5FF2-4158-9278-F8A590A5AD3B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72D578-713D-4798-8A7A-A2B86963F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447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8E80-5FF2-4158-9278-F8A590A5AD3B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72D578-713D-4798-8A7A-A2B86963F2A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634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8E80-5FF2-4158-9278-F8A590A5AD3B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72D578-713D-4798-8A7A-A2B86963F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43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8E80-5FF2-4158-9278-F8A590A5AD3B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D578-713D-4798-8A7A-A2B86963F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45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8E80-5FF2-4158-9278-F8A590A5AD3B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D578-713D-4798-8A7A-A2B86963F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2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8E80-5FF2-4158-9278-F8A590A5AD3B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D578-713D-4798-8A7A-A2B86963F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53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8E80-5FF2-4158-9278-F8A590A5AD3B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72D578-713D-4798-8A7A-A2B86963F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7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8E80-5FF2-4158-9278-F8A590A5AD3B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72D578-713D-4798-8A7A-A2B86963F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8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8E80-5FF2-4158-9278-F8A590A5AD3B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72D578-713D-4798-8A7A-A2B86963F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6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8E80-5FF2-4158-9278-F8A590A5AD3B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D578-713D-4798-8A7A-A2B86963F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4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8E80-5FF2-4158-9278-F8A590A5AD3B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D578-713D-4798-8A7A-A2B86963F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8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8E80-5FF2-4158-9278-F8A590A5AD3B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D578-713D-4798-8A7A-A2B86963F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30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8E80-5FF2-4158-9278-F8A590A5AD3B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72D578-713D-4798-8A7A-A2B86963F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3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8E80-5FF2-4158-9278-F8A590A5AD3B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72D578-713D-4798-8A7A-A2B86963F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5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524000" y="-45718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7579" y="451261"/>
            <a:ext cx="9048997" cy="6210795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77500" lnSpcReduction="20000"/>
          </a:bodyPr>
          <a:lstStyle/>
          <a:p>
            <a:endParaRPr lang="ru-RU" sz="4800" b="1" dirty="0" smtClean="0"/>
          </a:p>
          <a:p>
            <a:r>
              <a:rPr lang="ru-RU" sz="4800" b="1" dirty="0" smtClean="0">
                <a:solidFill>
                  <a:srgbClr val="FF0000"/>
                </a:solidFill>
              </a:rPr>
              <a:t>Здоровый образ жизни, ЗОЖ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sz="4800" dirty="0" smtClean="0">
                <a:solidFill>
                  <a:schemeClr val="accent6"/>
                </a:solidFill>
              </a:rPr>
              <a:t>это не только отсутствие у человека вредных привычек. ЗОЖ – это целый комплекс независимых факторов, благоприятно отражающихся на нашем здоровье и на качестве нашей жизни в целом.</a:t>
            </a:r>
            <a:br>
              <a:rPr lang="ru-RU" sz="4800" dirty="0" smtClean="0">
                <a:solidFill>
                  <a:schemeClr val="accent6"/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 smtClean="0"/>
          </a:p>
        </p:txBody>
      </p:sp>
    </p:spTree>
    <p:extLst>
      <p:ext uri="{BB962C8B-B14F-4D97-AF65-F5344CB8AC3E}">
        <p14:creationId xmlns:p14="http://schemas.microsoft.com/office/powerpoint/2010/main" val="126396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1899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Движение – это жизнь!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81" y="1493116"/>
            <a:ext cx="5308270" cy="43513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52655" y="201358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Этот принцип должен стоять «во главе угла» для каждого человека, стремящегося к здоровому образу жизни. При этом вовсе не обязательно изнурять организм чрезмерными физическими нагрузками; результативно поддерживать его в неизменно здоровом тонусе вам помогут несложные, но систематические физические упражнения.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96884"/>
            <a:ext cx="8911687" cy="1413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Если хочешь быть здоров — закаляйся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0140" y="1825625"/>
            <a:ext cx="622366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Традиционная практика закаливающих мероприятий, будь то водные процедуры или спортивные занятия на свежем воздухе, действенно способствуют укреплению иммунитета. Включив принцип регулярного закаливания в свой повседневный образ жизни, вы станете практически неуязвимы перед простудой и вездесущими инфекциями. Отличным дополнением к сеансам закаливания станут систематические банные процедуры и профилактические курсы оздоровительного массажа.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90" y="1425039"/>
            <a:ext cx="4787054" cy="41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Правильное питание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6384" y="1825625"/>
            <a:ext cx="64374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Важнейший принцип здорового питания — полезный рацион и умеренность в потреблении пищи. Ингредиенты вашего меню должны содержать оптимальное количество витаминов и необходимых для организма минеральных веществ. Решительно отправьте «за борт» жирную пищу, </a:t>
            </a:r>
            <a:r>
              <a:rPr lang="ru-RU" dirty="0" err="1" smtClean="0"/>
              <a:t>фастфуд</a:t>
            </a:r>
            <a:r>
              <a:rPr lang="ru-RU" dirty="0" smtClean="0"/>
              <a:t>, покупные полуфабрикаты и прочих врагов здоровья и стройности фигуры. Что касается питья — не забывайте, что влага из-под крана предназначена исключительно для хозяйственных нужд, поэтому пользуйтесь для ее очистки специальными фильтрами или приобретайте в магазине очищенную бутилированную воду.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03" y="1825625"/>
            <a:ext cx="2885703" cy="34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Нет — вредным привычкам!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0144" y="1825625"/>
            <a:ext cx="6033655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Сигареты, алкоголь и, уж тем более, наркотики не имеют ничего общего с понятием «здоровый образ жизни». Даже если вы выкуриваете всего пару сигарет в день, а спиртное позволяете себе только «по пятницам», такие вполне невинные на первый взгляд слабости медленно, но верно ведут к ослаблению сил вашего организма. Хотите иметь здоровые печень и почки, отличаться завидной памятью и надолго сохранить в максимальном благополучии потенцию? Откажитесь от всех вредных привычек.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46" y="1690688"/>
            <a:ext cx="4131624" cy="41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Соблюдаем гигиену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1402" y="1825625"/>
            <a:ext cx="5772397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Поддержание тела в чистоте и порядке также является одним из главных принципов здорового образа жизни. Не секрет, что отсутствие в повседневном расписании человека комплекса базовых гигиенических мероприятий способно привести ко множеству неприятных заболеваний. Особого внимания требует также чистота потребляемой вами в пищу продукции, с точки зрения как гигиены, так и экологии. И. конечно, помните о состоянии здоровья ваших зубов, поскольку от этого фактора зависит не только ваша внешняя привлекательность, но и благополучие всего вашего организма. И, наконец, научитесь контролировать собственные эмоции. Не огорчайтесь и не «взрывайтесь» по пустякам, постарайтесь относиться к проблемам «по-философски» и быть доброжелательными к окружающим. И, в сочетании со всеми прочими факторами </a:t>
            </a:r>
            <a:r>
              <a:rPr lang="ru-RU" dirty="0" err="1" smtClean="0"/>
              <a:t>зож</a:t>
            </a:r>
            <a:r>
              <a:rPr lang="ru-RU" dirty="0" smtClean="0"/>
              <a:t>, ваше позитивное отношение к жизни позволит вам обрести долгожданную гармонию с миром и подарит великолепное физическое самочувствие!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15" y="1341912"/>
            <a:ext cx="4583875" cy="44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1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425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         </vt:lpstr>
      <vt:lpstr>Презентация PowerPoint</vt:lpstr>
      <vt:lpstr>                       Движение – это жизнь! </vt:lpstr>
      <vt:lpstr>     Если хочешь быть здоров — закаляйся  </vt:lpstr>
      <vt:lpstr>                                              Правильное питание  </vt:lpstr>
      <vt:lpstr>                                     Нет — вредным привычкам!  </vt:lpstr>
      <vt:lpstr>                                 Соблюдаем гигиену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Говоря о здоровом образе жизни, большинство людей, как правило, подразумевают под этим понятием отсутствие у человека вредных привычек. Однако ЗОЖ – это целый комплекс независимых факторов, благоприятно отражающихся на нашем здоровье и на качестве нашей жизни в целом.  </dc:title>
  <dc:creator>Коршун Ольга Петровна</dc:creator>
  <cp:lastModifiedBy>Коршун Ольга Петровна</cp:lastModifiedBy>
  <cp:revision>25</cp:revision>
  <dcterms:created xsi:type="dcterms:W3CDTF">2017-06-02T04:56:24Z</dcterms:created>
  <dcterms:modified xsi:type="dcterms:W3CDTF">2017-06-02T05:41:17Z</dcterms:modified>
</cp:coreProperties>
</file>