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1\Desktop\MVI_1816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1816.MO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214290"/>
            <a:ext cx="9144000" cy="6500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3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0</Words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Обычная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2017-05-31T07:08:37Z</dcterms:created>
  <dcterms:modified xsi:type="dcterms:W3CDTF">2017-05-31T07:11:34Z</dcterms:modified>
</cp:coreProperties>
</file>