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8" r:id="rId4"/>
    <p:sldId id="277" r:id="rId5"/>
    <p:sldId id="268" r:id="rId6"/>
    <p:sldId id="274" r:id="rId7"/>
    <p:sldId id="279" r:id="rId8"/>
    <p:sldId id="286" r:id="rId9"/>
    <p:sldId id="280" r:id="rId10"/>
    <p:sldId id="285" r:id="rId11"/>
    <p:sldId id="281" r:id="rId12"/>
    <p:sldId id="287" r:id="rId13"/>
    <p:sldId id="288" r:id="rId14"/>
    <p:sldId id="284" r:id="rId15"/>
    <p:sldId id="283" r:id="rId16"/>
    <p:sldId id="282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60"/>
  </p:normalViewPr>
  <p:slideViewPr>
    <p:cSldViewPr>
      <p:cViewPr varScale="1">
        <p:scale>
          <a:sx n="104" d="100"/>
          <a:sy n="104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CAD2C-9131-4101-B1D1-197E5A73B5AC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E750-B15C-4630-B6DB-C358E4A37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rv3.lori-images.net/gody-velikoi-otechestvennoi-voiny-1941-1945-0001336931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im1-tub-ru.yandex.net/i?id=2cd8de9a13de4408562cc63e5d2f586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157192"/>
            <a:ext cx="2267744" cy="1700808"/>
          </a:xfrm>
          <a:prstGeom prst="rect">
            <a:avLst/>
          </a:prstGeom>
          <a:noFill/>
        </p:spPr>
      </p:pic>
      <p:pic>
        <p:nvPicPr>
          <p:cNvPr id="17412" name="Picture 4" descr="https://antikvariat.ru/upload/resize_cache/iblock/6b1/660_660_1/img_6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2446074" cy="1834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772816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Этапы проекта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этап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проблемы, разработка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плана 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этап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материала. Реализация 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этап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C:\Documents and Settings\Зульфат\Рабочий стол\20160429_112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933056"/>
            <a:ext cx="2219325" cy="1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 fov="1500000">
              <a:rot lat="0" lon="21599971" rev="10799999"/>
            </a:camera>
            <a:lightRig rig="twoPt" dir="t">
              <a:rot lat="0" lon="0" rev="5400000"/>
            </a:lightRig>
          </a:scene3d>
          <a:sp3d>
            <a:bevelT w="101600" prst="riblet"/>
            <a:bevelB prst="angle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-772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Тип </a:t>
            </a:r>
            <a:r>
              <a:rPr lang="ru-RU" b="1" dirty="0" smtClean="0"/>
              <a:t>проекта</a:t>
            </a:r>
            <a:r>
              <a:rPr lang="ru-RU" dirty="0" smtClean="0"/>
              <a:t>: краткосрочный, групповой, познавательно-творческий.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1997839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 этап – Подготовительный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Введение дошкольников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проблему с помощью постановки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вопроса: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-Что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 знаете о празднике Победы?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-Что вы слышали о Великой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Отечественной войне?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 в вашей семье ветераны войны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Подбор методической литературы, художественной литературы для чтения, пословиц по теме, аудиозаписей,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видеозаписей, сценариев.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1556792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этап - Практический.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-Подбор иллюстративного материала по теме, настольно-печатных игр, дидактических игр, материалов для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-Анкетирование родителей с целью ознакомления с семейным опытом формирования у детей знаний о войне.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/>
              <a:t> Беседы</a:t>
            </a:r>
            <a:r>
              <a:rPr lang="ru-RU" dirty="0" smtClean="0"/>
              <a:t>: </a:t>
            </a:r>
            <a:r>
              <a:rPr lang="ru-RU" i="1" dirty="0" smtClean="0"/>
              <a:t>«</a:t>
            </a:r>
            <a:r>
              <a:rPr lang="ru-RU" i="1" dirty="0"/>
              <a:t>Праздник День Победы»</a:t>
            </a:r>
            <a:r>
              <a:rPr lang="ru-RU" dirty="0"/>
              <a:t>, </a:t>
            </a:r>
            <a:r>
              <a:rPr lang="ru-RU" i="1" dirty="0"/>
              <a:t>«О Великой Отечественной войне»</a:t>
            </a:r>
            <a:r>
              <a:rPr lang="ru-RU" dirty="0"/>
              <a:t>, </a:t>
            </a:r>
            <a:r>
              <a:rPr lang="ru-RU" i="1" dirty="0"/>
              <a:t>«Наши земляки – герои</a:t>
            </a:r>
            <a:r>
              <a:rPr lang="ru-RU" i="1" dirty="0" smtClean="0"/>
              <a:t>»</a:t>
            </a:r>
            <a:r>
              <a:rPr lang="ru-RU" dirty="0" smtClean="0"/>
              <a:t> и др.</a:t>
            </a: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-</a:t>
            </a:r>
            <a:r>
              <a:rPr lang="ru-RU" dirty="0"/>
              <a:t> Рассматривание альбомов и иллюстраций:</a:t>
            </a:r>
          </a:p>
          <a:p>
            <a:r>
              <a:rPr lang="ru-RU" dirty="0"/>
              <a:t>рассматривание альбома </a:t>
            </a:r>
            <a:r>
              <a:rPr lang="ru-RU" i="1" dirty="0"/>
              <a:t>«Наша Великая Победа</a:t>
            </a:r>
            <a:r>
              <a:rPr lang="ru-RU" i="1" dirty="0" smtClean="0"/>
              <a:t>».</a:t>
            </a:r>
          </a:p>
          <a:p>
            <a:pPr>
              <a:buFontTx/>
              <a:buChar char="-"/>
            </a:pPr>
            <a:r>
              <a:rPr lang="ru-RU" dirty="0" smtClean="0"/>
              <a:t>Рассматривание </a:t>
            </a:r>
            <a:r>
              <a:rPr lang="ru-RU" dirty="0"/>
              <a:t>с детьми фотографий близких людей-участников Великой Отечественной войны, рассказы об их военном </a:t>
            </a:r>
            <a:r>
              <a:rPr lang="ru-RU" dirty="0" smtClean="0"/>
              <a:t>прошлом.</a:t>
            </a:r>
          </a:p>
          <a:p>
            <a:r>
              <a:rPr lang="ru-RU" dirty="0" smtClean="0"/>
              <a:t>-Слушание </a:t>
            </a:r>
            <a:r>
              <a:rPr lang="ru-RU" dirty="0"/>
              <a:t>военных песен: </a:t>
            </a:r>
            <a:r>
              <a:rPr lang="ru-RU" i="1" dirty="0"/>
              <a:t>«День Победы»</a:t>
            </a:r>
            <a:r>
              <a:rPr lang="ru-RU" dirty="0"/>
              <a:t>, </a:t>
            </a:r>
            <a:r>
              <a:rPr lang="ru-RU" i="1" dirty="0"/>
              <a:t>«В землянке»</a:t>
            </a:r>
            <a:r>
              <a:rPr lang="ru-RU" dirty="0"/>
              <a:t>, </a:t>
            </a:r>
            <a:r>
              <a:rPr lang="ru-RU" i="1" dirty="0"/>
              <a:t>«Катюша»</a:t>
            </a:r>
            <a:r>
              <a:rPr lang="ru-RU" dirty="0"/>
              <a:t>, </a:t>
            </a:r>
            <a:r>
              <a:rPr lang="ru-RU" i="1" dirty="0"/>
              <a:t>«Смуглянка»</a:t>
            </a:r>
            <a:r>
              <a:rPr lang="ru-RU" dirty="0"/>
              <a:t>, </a:t>
            </a:r>
            <a:r>
              <a:rPr lang="ru-RU" i="1" dirty="0"/>
              <a:t>«Три танкиста»</a:t>
            </a:r>
            <a:r>
              <a:rPr lang="ru-RU" dirty="0"/>
              <a:t>, </a:t>
            </a:r>
            <a:r>
              <a:rPr lang="ru-RU" i="1" dirty="0"/>
              <a:t>«Синий платочек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196753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-Сюжетно - ролевые игры: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«Привезём боеприпасы»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«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Разведчики»,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«Меткий стрелок»; «Донесение», «Связной».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-Музыкально-ритмические движения: «Наездники», Композиция «Бравые солдаты», «Матросы на корабле».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latin typeface="Arial" pitchFamily="34" charset="0"/>
                <a:cs typeface="Arial" pitchFamily="34" charset="0"/>
              </a:rPr>
              <a:t>Дидактические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игры: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«Чтобы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быть солдатом, нужно…»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«Назови род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войск»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Кто убежал»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Назвать технику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latin typeface="Arial" pitchFamily="34" charset="0"/>
                <a:cs typeface="Arial" pitchFamily="34" charset="0"/>
              </a:rPr>
              <a:t>Театрализованные игры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Шагаем как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солдаты»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-Экскурсия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к памятнику героям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ВОВ.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-Встреча </a:t>
            </a:r>
            <a:r>
              <a:rPr lang="ru-RU" dirty="0">
                <a:latin typeface="Arial" pitchFamily="34" charset="0"/>
                <a:cs typeface="Arial" pitchFamily="34" charset="0"/>
              </a:rPr>
              <a:t>с ветераном ВОВ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 descr="C:\Documents and Settings\Зульфат-!!!\Рабочий стол\23фото\Camera\20170220_173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068960"/>
            <a:ext cx="2376264" cy="24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474345"/>
            <a:ext cx="720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НОД: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Никто не забыт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ничто не забыто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«Дети - герои»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«День Победы.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«Великая Отечественная война»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Коммуникация: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«Пословицы и поговорки о войне, солдатской службе, храбрости и мужестве»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Художественная литература: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стихотворения А. Твардовского «Рассказ танкиста», 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Баруздина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«Шел по улице солдат»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заучивание наизусть стихотворений о празднике Победы.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Слушание 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«Марш Советской армии»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Сайдашева,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«День Победы»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Музыкально – литературный праздник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«День Победы»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Художественное творчество.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«Была война»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«Салют Победы»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68355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751344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НОД (продолжение)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развивающей среды для самостоятельной деятельности 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обогатить развивающую среду, учитывая возрастные особенности детей.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подобрать детскую художественную литературу о войне, иллюстрации, презентации.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 родителями по реализации проекта: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Консультация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праздник со слезами на глазах»,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«Как рассказать ребенку о войне?»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«Читаем детям о войне»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Выставка поделок и рисунков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«Военная техника»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Работа с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родителями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Фото - стенд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«Слава героям войны»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Консультации для родителей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«Детям о военных профессиях»</a:t>
            </a:r>
            <a:r>
              <a:rPr lang="ru-RU" b="1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64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1440160" cy="195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04864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 descr="C:\Documents and Settings\Зульфат-!!!\Рабочий стол\Пед.Совет ПАТРИОТ\prosmotr_svidetelstvo_o_publikacii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04865"/>
            <a:ext cx="14467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043608" y="141277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Публикации </a:t>
            </a:r>
            <a:r>
              <a:rPr lang="ru-RU" b="1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нравственно - патриотическому 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воспитанию дошкольников 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916832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</a:rPr>
              <a:t>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9021" y="1844824"/>
            <a:ext cx="7705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БЛАГОДАРЮ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          ЗА 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НИКТО НЕ ЗАБЫТ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НИЧТО НЕ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ЗАБЫТО</a:t>
            </a:r>
            <a:r>
              <a:rPr lang="ru-RU" sz="36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Нравственно-патриотическое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дошкольников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115616" y="1582341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Никто не забыт и ничто не забыто</a:t>
            </a:r>
            <a:r>
              <a:rPr lang="ru-RU" sz="2400" b="1" i="1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 посвященный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Победе в Великой Отечественной войне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1941-1945 годов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МАДОУ города Нижневартовска ДС №49 «Родничок»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Музыкальный руководитель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ru-RU" sz="1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Файзуллина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Раиса Васильевна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Посвящаем всем генералам,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полковникам,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подполковникам,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майорам и капитанам,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 старшинам и сержантам,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рядовым,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труженикам тыла,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Которым их дети,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внуки, их правнуки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Обязаны вечно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Зеленой травой, голубой речкой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Синим небом, серебряным воздухом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Всем, что называется жизнь.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Альберт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Лиханов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87624" y="1747580"/>
            <a:ext cx="7200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620688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Тип проекта:  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информационно –исследовательский;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Продолжительность проекта: 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краткосрочный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Сроки реализации 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февраль – июнь.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 проекта: 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воспитатели, дети старшего дошкольного возраста, родители.</a:t>
            </a:r>
            <a:endParaRPr lang="ru-RU" sz="2000" b="1" dirty="0" smtClean="0">
              <a:solidFill>
                <a:srgbClr val="333333"/>
              </a:solidFill>
              <a:latin typeface="Arial" pitchFamily="34" charset="0"/>
              <a:ea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Основные формы реализации проекта: 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музыкальные занятия, досуги, экскурсии, выставки посвященные дню победы </a:t>
            </a:r>
            <a:r>
              <a:rPr lang="ru-RU" sz="2000" i="1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</a:rPr>
              <a:t>(фото, документы, воспоминания, предметы военных лет). </a:t>
            </a: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1026" name="Picture 2" descr="C:\Documents and Settings\Зульфат-!!!\Рабочий стол\телефон\Camera\20170222_162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85293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быть патриотом, не чувствуя личной связи с Родиной, не зная, как любили, берегли и защищали ее наши предки, наши отцы, деды и прадеды.</a:t>
            </a:r>
            <a:endParaRPr lang="ru-RU" b="1" dirty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Патриотическое чувство не возникает само по себе. Это результат длительного, целенаправленного воспитательного воздействия на человека, начиная с самого детства. В связи с этим проблема нравственно-патриотического воспитания детей дошкольного возраста становится одной из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актуальных.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76672"/>
            <a:ext cx="7488832" cy="6084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</a:t>
            </a:r>
            <a:r>
              <a:rPr lang="ru-RU" b="1" u="sng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Проблема, которая привела к разработке проекта,  заключается в том, что современные дети не знают, что такое война.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Поэтому важно рассказать им о войне 1941-1945г. В преддверии празднования Дня Победы познакомить детей 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героическим прошлым нашей страны.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126876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Arial" pitchFamily="34" charset="0"/>
                <a:cs typeface="Arial" pitchFamily="34" charset="0"/>
              </a:rPr>
              <a:t>Цель проекта: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Формирование, у детей старшего дошкольного возраста,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представлений о Великой Отечественной войне, уважения к военной истории России и чувства гордости за свою Родину. Воспитание нравственно - патриотических чувств на основе изучения истории своей семьи и страны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10904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747904" cy="242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32656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Задачи проекта: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Формировать представление о Великой Отечественной войне, как о героической странице истории нашей страны;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Познакомить с подвигами земляков и родственников в годы войны, с городами – героями, показать мужество и героизм людей на полях сражений и в тылу;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у детей чувство сопричастности к своей семье, восстановление утраченных связей между поколениями, способствовать формированию убеждения о недопустимости повторения войны;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-Развивать словарный запас детей, память, внимание, творческие и музыкальные способности;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Привлекать родителей к участию в праздничных мероприятиях, в создании наглядно-дидактического материала по теме Великой Отечественной войны.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-Воспитывать уважительное отношение к защитникам Отечества, к ветеранам, доблестной истории своей страны.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Воспитывать духовно-нравственные и патриотические качества, социальную и гражданскую ответственность.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s://arhivurokov.ru/kopilka/uploads/user_file_54d7c37ea6c95/img_user_file_54d7c37ea6c95_0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15616" y="1720840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15616" y="1236263"/>
            <a:ext cx="74168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Интеграция образовательных областей: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художественно-эстетическое;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социально-коммуникативное развитие; познавательное развитие; речевое развитие; физическое развитие.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Виды детской деятельности: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игровая; познавательная; продуктивная; социально - коммуникативная; двигательная.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Тип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краткосрочный, групповой, познавательно-творческий.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1090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456384" cy="218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367</Words>
  <Application>Microsoft Office PowerPoint</Application>
  <PresentationFormat>Экран (4:3)</PresentationFormat>
  <Paragraphs>172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Зульфат</dc:creator>
  <cp:lastModifiedBy>Зульфат</cp:lastModifiedBy>
  <cp:revision>34</cp:revision>
  <dcterms:created xsi:type="dcterms:W3CDTF">2017-02-27T02:44:20Z</dcterms:created>
  <dcterms:modified xsi:type="dcterms:W3CDTF">2017-05-30T15:57:08Z</dcterms:modified>
</cp:coreProperties>
</file>