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7" r:id="rId28"/>
    <p:sldId id="288" r:id="rId29"/>
    <p:sldId id="289" r:id="rId30"/>
    <p:sldId id="290" r:id="rId31"/>
    <p:sldId id="291" r:id="rId32"/>
    <p:sldId id="292" r:id="rId33"/>
    <p:sldId id="296" r:id="rId34"/>
    <p:sldId id="293" r:id="rId35"/>
    <p:sldId id="29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70" d="100"/>
          <a:sy n="70" d="100"/>
        </p:scale>
        <p:origin x="-11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2D88E-D9F7-430A-8EE4-5C9E427FB0DE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1630-9EED-4BCC-B75B-E35FB6CC6E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63;&#1090;&#1086;%20&#1090;&#1072;&#1082;&#1086;&#1077;%20&#1083;&#1077;&#1089;\Zvuki-prirody-Shum-lesa-penie-ptic-i-morya(muzofon.com).mp3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NS\Desktop\7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945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584" y="1268760"/>
            <a:ext cx="841084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«Азбука леса»</a:t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>    (экологическая игра- путешествие  для начальной школы)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NS\Desktop\скачанные файлы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H="1">
            <a:off x="1619672" y="5517232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Ландыш серебристый </a:t>
            </a:r>
            <a:r>
              <a:rPr lang="ru-RU" sz="5400" i="1" dirty="0" smtClean="0">
                <a:solidFill>
                  <a:srgbClr val="FFFF00"/>
                </a:solidFill>
              </a:rPr>
              <a:t>.</a:t>
            </a:r>
            <a:endParaRPr lang="ru-RU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NS\Desktop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5517232"/>
            <a:ext cx="838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Воздух чистый –</a:t>
            </a:r>
            <a:r>
              <a:rPr lang="ru-RU" sz="5400" b="1" i="1" dirty="0" err="1" smtClean="0">
                <a:solidFill>
                  <a:srgbClr val="FFFF00"/>
                </a:solidFill>
              </a:rPr>
              <a:t>чистый</a:t>
            </a:r>
            <a:r>
              <a:rPr lang="ru-RU" sz="5400" b="1" i="1" dirty="0" smtClean="0">
                <a:solidFill>
                  <a:srgbClr val="FFFF00"/>
                </a:solidFill>
              </a:rPr>
              <a:t>.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NS\Desktop\images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4725144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И родник с живой </a:t>
            </a:r>
          </a:p>
          <a:p>
            <a:r>
              <a:rPr lang="ru-RU" sz="4800" b="1" i="1" dirty="0" smtClean="0">
                <a:solidFill>
                  <a:srgbClr val="FFFF00"/>
                </a:solidFill>
              </a:rPr>
              <a:t>Ключевой водой</a:t>
            </a:r>
            <a:r>
              <a:rPr lang="ru-RU" sz="4800" i="1" dirty="0" smtClean="0">
                <a:solidFill>
                  <a:srgbClr val="FFFF00"/>
                </a:solidFill>
              </a:rPr>
              <a:t>.</a:t>
            </a:r>
            <a:endParaRPr lang="ru-RU" sz="48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prostoprikol.com/img/picture/May/26/149679c698da2d81cb3d18fdcb669cfe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07704" y="1268760"/>
            <a:ext cx="66247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720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Эпиграф: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720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Много леса- не губи!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720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Мало леса- береги!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720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Нет леса - посади!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720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     ( русская пословица)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Zvuki-prirody-Shum-lesa-penie-ptic-i-mor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452320" y="53732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nimals-wild.ru/uploads/1271171408_60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Лес-это место жительства птиц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anypics.ru/pic/201211/1920x1200/anypics.ru-545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157192"/>
            <a:ext cx="750952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и животных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es.jpg (3872×259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1926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Лес охраняет нас от сильных и холодных ветров.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s.123rf.com/450wm/leodikan/leodikan1208/leodikan120800077/14886846-%D0%A1%D0%BE%D0%B1%D1%80%D0%B0%D0%BD%D0%BD%D1%8B%D0%B5-%D1%81%D1%83%D1%85%D0%BE%D0%B5-%D0%B4%D0%B5%D1%80%D0%B5%D0%B2%D0%BE-%D0%B2-%D0%BB%D0%B5%D1%81%D1%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49694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Лес даёт нам строительный материал.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-2006-05.photosight.ru/24/14492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9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Лес дарит нам чистую воду и воздух.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0008-007-Simvol-Rossii-russkaja-berjoza.jpg (927×117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2565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esktop\лес\FOREST-33251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5229200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Что такое лес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88648908_large_2795685_s8817.jpg (899×53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2975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-e1415941072112.jpg (1407×177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5198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rtlib_gallery-332719-b.jpg (800×47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4747999 (699×5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6" y="764704"/>
            <a:ext cx="9021764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a0f010eb9c6241656aeaeaef88847e4.jpg (800×6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4936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_clip_image002.jpg (500×68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42900"/>
            <a:ext cx="4762500" cy="651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YtNzA5NzA.jpg (1370×55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4744" y="332656"/>
            <a:ext cx="11737304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s1.ppt4web.ru/images/2966/56083/31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42314" cy="6156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5962d4b79a346dbb525c68b4929eaace.jpg (865×57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0128" y="0"/>
            <a:ext cx="102989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db172323428496a7577faf4e99492b1.jpg (800×62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images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5589240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Сосны до небес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Белка_приморья.jpg (1600×12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otes_1456490573.jpg (658×42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6490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_562112152249351766263.jpg (1471×106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724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063d8b7c1471349d2847c26ce4e4d8c_XL.jpg (900×67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g13.jpg (800×6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2920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252" y="404664"/>
            <a:ext cx="9204501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NS\Desktop\image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3363" y="0"/>
            <a:ext cx="1069040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39752" y="5877272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Березы и дубы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лес\гибоч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19872" y="5373216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Ягоды, грибы 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esktop\images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5373216"/>
            <a:ext cx="7312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Звериные тропинки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1C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1C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image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154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522920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Пригорки и </a:t>
            </a:r>
            <a:r>
              <a:rPr lang="ru-RU" sz="5400" b="1" i="1" dirty="0" err="1" smtClean="0">
                <a:solidFill>
                  <a:srgbClr val="FFFF00"/>
                </a:solidFill>
              </a:rPr>
              <a:t>низинки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NS\Desktop\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86916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Мягкая трава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Desktop\im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551723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На суку сова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91</Words>
  <Application>Microsoft Office PowerPoint</Application>
  <PresentationFormat>Экран (4:3)</PresentationFormat>
  <Paragraphs>23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Лес-это место жительства птиц</vt:lpstr>
      <vt:lpstr>и животных</vt:lpstr>
      <vt:lpstr>Лес охраняет нас от сильных и холодных ветров.</vt:lpstr>
      <vt:lpstr>Лес даёт нам строительный материал.</vt:lpstr>
      <vt:lpstr>Лес дарит нам чистую воду и воздух.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Валентин</cp:lastModifiedBy>
  <cp:revision>43</cp:revision>
  <dcterms:created xsi:type="dcterms:W3CDTF">2015-11-07T19:45:33Z</dcterms:created>
  <dcterms:modified xsi:type="dcterms:W3CDTF">2017-05-29T20:45:11Z</dcterms:modified>
</cp:coreProperties>
</file>