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1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2834640"/>
            <a:ext cx="58293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0"/>
            <a:ext cx="48006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0"/>
            <a:ext cx="298323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0"/>
            <a:ext cx="298323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900" y="365760"/>
            <a:ext cx="6172200" cy="146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900" y="2103120"/>
            <a:ext cx="61722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0"/>
            <a:ext cx="219456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0"/>
            <a:ext cx="157734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8503920"/>
            <a:ext cx="157734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58"/>
            <a:ext cx="6553200" cy="914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905000" y="5715000"/>
            <a:ext cx="32004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3581400"/>
            <a:ext cx="43434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375" t="61719" r="34375" b="23437"/>
          <a:stretch>
            <a:fillRect/>
          </a:stretch>
        </p:blipFill>
        <p:spPr bwMode="auto">
          <a:xfrm>
            <a:off x="1752600" y="3124200"/>
            <a:ext cx="3352800" cy="245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43200" y="69342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400" dirty="0" smtClean="0"/>
              <a:t>Составитель:</a:t>
            </a:r>
            <a:endParaRPr lang="ru-RU" sz="1400" dirty="0"/>
          </a:p>
          <a:p>
            <a:pPr>
              <a:spcBef>
                <a:spcPct val="0"/>
              </a:spcBef>
              <a:defRPr/>
            </a:pPr>
            <a:r>
              <a:rPr lang="ru-RU" sz="1400" dirty="0" smtClean="0"/>
              <a:t>Морозова </a:t>
            </a:r>
            <a:r>
              <a:rPr lang="ru-RU" sz="1400" dirty="0"/>
              <a:t>Татьяна Викторовна</a:t>
            </a:r>
          </a:p>
          <a:p>
            <a:pPr>
              <a:spcBef>
                <a:spcPct val="0"/>
              </a:spcBef>
              <a:defRPr/>
            </a:pPr>
            <a:r>
              <a:rPr lang="ru-RU" sz="1400" dirty="0" smtClean="0"/>
              <a:t>Воспитатель </a:t>
            </a:r>
            <a:r>
              <a:rPr lang="ru-RU" sz="1400" dirty="0"/>
              <a:t>подготовительной </a:t>
            </a:r>
          </a:p>
          <a:p>
            <a:pPr>
              <a:spcBef>
                <a:spcPct val="0"/>
              </a:spcBef>
              <a:defRPr/>
            </a:pPr>
            <a:r>
              <a:rPr lang="ru-RU" sz="1400" dirty="0"/>
              <a:t>группы «Золушка</a:t>
            </a:r>
            <a:r>
              <a:rPr lang="ru-RU" sz="1400" dirty="0" smtClean="0"/>
              <a:t>»</a:t>
            </a:r>
            <a:endParaRPr lang="en-US" sz="1400" dirty="0" smtClean="0"/>
          </a:p>
          <a:p>
            <a:pPr>
              <a:spcBef>
                <a:spcPct val="0"/>
              </a:spcBef>
              <a:defRPr/>
            </a:pPr>
            <a:endParaRPr lang="en-US" sz="1400" dirty="0" smtClean="0"/>
          </a:p>
          <a:p>
            <a:pPr>
              <a:spcBef>
                <a:spcPct val="0"/>
              </a:spcBef>
              <a:defRPr/>
            </a:pPr>
            <a:r>
              <a:rPr lang="en-US" sz="1400" dirty="0" smtClean="0"/>
              <a:t>2017 </a:t>
            </a:r>
            <a:r>
              <a:rPr lang="ru-RU" sz="1400" dirty="0" smtClean="0"/>
              <a:t>г.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12954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ЖИЗНЬ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НАСЕКОМЫХ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7"/>
            <a:ext cx="6493001" cy="9143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7"/>
            <a:ext cx="6493001" cy="9143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4"/>
            <a:ext cx="6493001" cy="914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4"/>
            <a:ext cx="6493001" cy="914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4"/>
            <a:ext cx="6493001" cy="9143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4"/>
            <a:ext cx="6493001" cy="914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3"/>
            <a:ext cx="6493001" cy="914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60"/>
            <a:ext cx="6493001" cy="9143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60"/>
            <a:ext cx="6493001" cy="9143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9"/>
            <a:ext cx="6493001" cy="9143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9"/>
            <a:ext cx="6493001" cy="9143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8"/>
            <a:ext cx="6493001" cy="9143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8"/>
            <a:ext cx="6493001" cy="9143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7"/>
            <a:ext cx="6493001" cy="9143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33" y="57"/>
            <a:ext cx="6493001" cy="9143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16</Words>
  <Application>Microsoft Office PowerPoint</Application>
  <PresentationFormat>Экран (4:3)</PresentationFormat>
  <Paragraphs>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tany</cp:lastModifiedBy>
  <cp:revision>17</cp:revision>
  <dcterms:created xsi:type="dcterms:W3CDTF">2017-05-28T15:33:02Z</dcterms:created>
  <dcterms:modified xsi:type="dcterms:W3CDTF">2017-05-29T18:22:22Z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2011-05-30T00:00:00Z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2017-05-28T00:00:00Z</vt:filetime>
  </property>
</Properties>
</file>