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3" r:id="rId3"/>
    <p:sldId id="282" r:id="rId4"/>
    <p:sldId id="281" r:id="rId5"/>
    <p:sldId id="259" r:id="rId6"/>
    <p:sldId id="257" r:id="rId7"/>
    <p:sldId id="262" r:id="rId8"/>
    <p:sldId id="264" r:id="rId9"/>
    <p:sldId id="265" r:id="rId10"/>
    <p:sldId id="268" r:id="rId11"/>
    <p:sldId id="270" r:id="rId12"/>
    <p:sldId id="271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918648" cy="136815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 бюджетное общеобразовательное   учреждение </a:t>
            </a:r>
            <a:br>
              <a:rPr lang="ru-RU" sz="2000" dirty="0" smtClean="0"/>
            </a:br>
            <a:r>
              <a:rPr lang="ru-RU" sz="2000" dirty="0" smtClean="0"/>
              <a:t>«Шурышкарская средняя общеобразовательная </a:t>
            </a:r>
            <a:r>
              <a:rPr lang="ru-RU" sz="2000" smtClean="0"/>
              <a:t>школа Образовательный Центр»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208912" cy="40820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Проект  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« </a:t>
            </a:r>
            <a:r>
              <a:rPr lang="ru-RU" sz="2400" dirty="0" err="1" smtClean="0">
                <a:solidFill>
                  <a:schemeClr val="tx1"/>
                </a:solidFill>
              </a:rPr>
              <a:t>Акань</a:t>
            </a:r>
            <a:r>
              <a:rPr lang="ru-RU" sz="2400" dirty="0" smtClean="0">
                <a:solidFill>
                  <a:schemeClr val="tx1"/>
                </a:solidFill>
              </a:rPr>
              <a:t> – хантыйская игрушка»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«Шитьё национальной куклы -  </a:t>
            </a:r>
            <a:r>
              <a:rPr lang="ru-RU" sz="2400" dirty="0" err="1" smtClean="0">
                <a:solidFill>
                  <a:schemeClr val="tx1"/>
                </a:solidFill>
              </a:rPr>
              <a:t>акань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Работу выполнила </a:t>
            </a:r>
            <a:r>
              <a:rPr lang="ru-RU" sz="1800" dirty="0" err="1" smtClean="0">
                <a:solidFill>
                  <a:schemeClr val="tx1"/>
                </a:solidFill>
              </a:rPr>
              <a:t>Кельчина</a:t>
            </a:r>
            <a:r>
              <a:rPr lang="ru-RU" sz="1800" dirty="0" smtClean="0">
                <a:solidFill>
                  <a:schemeClr val="tx1"/>
                </a:solidFill>
              </a:rPr>
              <a:t> Инна Анатольевна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Воспитатель  МБОУ «</a:t>
            </a:r>
            <a:r>
              <a:rPr lang="ru-RU" sz="1800" dirty="0" smtClean="0">
                <a:solidFill>
                  <a:schemeClr val="tx1"/>
                </a:solidFill>
              </a:rPr>
              <a:t>ШСОШ «ОЦ»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2017 </a:t>
            </a:r>
            <a:r>
              <a:rPr lang="ru-RU" sz="1800" dirty="0" smtClean="0">
                <a:solidFill>
                  <a:schemeClr val="tx1"/>
                </a:solidFill>
              </a:rPr>
              <a:t>год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Берем пряжу разных цветов, длиной  20 см, плетем косичку, концы  завязываем цветной ниткой.</a:t>
            </a:r>
            <a:endParaRPr lang="ru-RU" sz="2800" dirty="0"/>
          </a:p>
        </p:txBody>
      </p:sp>
      <p:pic>
        <p:nvPicPr>
          <p:cNvPr id="12290" name="Picture 2" descr="C:\Users\Эльдорадо\Desktop\неделя финно-угров\SAM_06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445937" cy="2584453"/>
          </a:xfrm>
          <a:prstGeom prst="rect">
            <a:avLst/>
          </a:prstGeom>
          <a:noFill/>
        </p:spPr>
      </p:pic>
      <p:pic>
        <p:nvPicPr>
          <p:cNvPr id="5" name="Picture 2" descr="C:\Users\Эльдорадо\Desktop\неделя финно-угров\SAM_0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14488"/>
            <a:ext cx="3303061" cy="2477296"/>
          </a:xfrm>
          <a:prstGeom prst="rect">
            <a:avLst/>
          </a:prstGeom>
          <a:noFill/>
        </p:spPr>
      </p:pic>
      <p:pic>
        <p:nvPicPr>
          <p:cNvPr id="1026" name="Picture 2" descr="C:\Users\Интернат\Desktop\неделя финно-угров\SAM_0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500570"/>
            <a:ext cx="2662222" cy="1996667"/>
          </a:xfrm>
          <a:prstGeom prst="rect">
            <a:avLst/>
          </a:prstGeom>
          <a:noFill/>
        </p:spPr>
      </p:pic>
      <p:pic>
        <p:nvPicPr>
          <p:cNvPr id="1031" name="Picture 7" descr="C:\Users\Интернат\Desktop\неделя финно-угров\SAM_09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500570"/>
            <a:ext cx="2428892" cy="1821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Пришиваем косичку к голове</a:t>
            </a:r>
            <a:endParaRPr lang="ru-RU" sz="2800" dirty="0"/>
          </a:p>
        </p:txBody>
      </p:sp>
      <p:pic>
        <p:nvPicPr>
          <p:cNvPr id="14338" name="Picture 2" descr="C:\Users\Эльдорадо\Desktop\неделя финно-угров\SAM_06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2148669"/>
            <a:ext cx="5303325" cy="3977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 голову повязываем платок. Для этого небольшой кусок ткани размером 5х5 см. складываем по диагонали. Платок накидываем концами крест-накрест (2 вариант- концы заводим за спину, не завязывая узел).</a:t>
            </a:r>
            <a:endParaRPr lang="ru-RU" sz="2400" dirty="0"/>
          </a:p>
        </p:txBody>
      </p:sp>
      <p:pic>
        <p:nvPicPr>
          <p:cNvPr id="15362" name="Picture 2" descr="C:\Users\Эльдорадо\Desktop\неделя финно-угров\SAM_06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2802995" cy="2102246"/>
          </a:xfrm>
          <a:prstGeom prst="rect">
            <a:avLst/>
          </a:prstGeom>
          <a:noFill/>
        </p:spPr>
      </p:pic>
      <p:pic>
        <p:nvPicPr>
          <p:cNvPr id="4" name="Picture 2" descr="C:\Users\Эльдорадо\Desktop\неделя финно-угров\SAM_0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86256"/>
            <a:ext cx="2945871" cy="2209403"/>
          </a:xfrm>
          <a:prstGeom prst="rect">
            <a:avLst/>
          </a:prstGeom>
          <a:noFill/>
        </p:spPr>
      </p:pic>
      <p:pic>
        <p:nvPicPr>
          <p:cNvPr id="2056" name="Picture 8" descr="C:\Users\Интернат\Desktop\неделя финно-угров\SAM_0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286256"/>
            <a:ext cx="2733659" cy="2050245"/>
          </a:xfrm>
          <a:prstGeom prst="rect">
            <a:avLst/>
          </a:prstGeom>
          <a:noFill/>
        </p:spPr>
      </p:pic>
      <p:pic>
        <p:nvPicPr>
          <p:cNvPr id="2057" name="Picture 9" descr="C:\Users\Интернат\Desktop\неделя финно-угров\SAM_0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857364"/>
            <a:ext cx="2947974" cy="2210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Результатом нашего проекта  стали куклы игровые</a:t>
            </a:r>
            <a:r>
              <a:rPr lang="ru-RU" sz="1800" smtClean="0"/>
              <a:t>, сделанные </a:t>
            </a:r>
            <a:r>
              <a:rPr lang="ru-RU" sz="1800" dirty="0" smtClean="0"/>
              <a:t>своими руками.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857233"/>
            <a:ext cx="7772400" cy="3549668"/>
          </a:xfrm>
        </p:spPr>
        <p:txBody>
          <a:bodyPr>
            <a:normAutofit fontScale="70000" lnSpcReduction="20000"/>
          </a:bodyPr>
          <a:lstStyle/>
          <a:p>
            <a:r>
              <a:rPr lang="ru-RU" sz="3300" b="1" dirty="0" smtClean="0">
                <a:solidFill>
                  <a:schemeClr val="tx1"/>
                </a:solidFill>
              </a:rPr>
              <a:t>Выводы</a:t>
            </a:r>
            <a:endParaRPr lang="ru-RU" sz="3300" dirty="0" smtClean="0">
              <a:solidFill>
                <a:schemeClr val="tx1"/>
              </a:solidFill>
            </a:endParaRPr>
          </a:p>
          <a:p>
            <a:pPr lvl="0"/>
            <a:r>
              <a:rPr lang="ru-RU" sz="3300" dirty="0" smtClean="0">
                <a:solidFill>
                  <a:schemeClr val="tx1"/>
                </a:solidFill>
              </a:rPr>
              <a:t>Кукла не рождается сама: ее создает человек. Она обретает жизнь при помощи воображения и воли своего создателя.</a:t>
            </a:r>
          </a:p>
          <a:p>
            <a:pPr lvl="0"/>
            <a:r>
              <a:rPr lang="ru-RU" sz="3300" dirty="0" smtClean="0">
                <a:solidFill>
                  <a:schemeClr val="tx1"/>
                </a:solidFill>
              </a:rPr>
              <a:t>Являясь частью культуры всего человечества, кукла сохраняет в своем образе самобытность и характерные черты создающего ее народа. В этом главная ценность традиционной народной куклы.</a:t>
            </a:r>
          </a:p>
          <a:p>
            <a:r>
              <a:rPr lang="ru-RU" sz="3300" dirty="0" smtClean="0">
                <a:solidFill>
                  <a:schemeClr val="tx1"/>
                </a:solidFill>
              </a:rPr>
              <a:t>Чем дальше в будущее входим,</a:t>
            </a:r>
            <a:br>
              <a:rPr lang="ru-RU" sz="3300" dirty="0" smtClean="0">
                <a:solidFill>
                  <a:schemeClr val="tx1"/>
                </a:solidFill>
              </a:rPr>
            </a:br>
            <a:r>
              <a:rPr lang="ru-RU" sz="3300" dirty="0" smtClean="0">
                <a:solidFill>
                  <a:schemeClr val="tx1"/>
                </a:solidFill>
              </a:rPr>
              <a:t>Тем больше прошлым дорожим.</a:t>
            </a:r>
            <a:br>
              <a:rPr lang="ru-RU" sz="3300" dirty="0" smtClean="0">
                <a:solidFill>
                  <a:schemeClr val="tx1"/>
                </a:solidFill>
              </a:rPr>
            </a:br>
            <a:r>
              <a:rPr lang="ru-RU" sz="3300" dirty="0" smtClean="0">
                <a:solidFill>
                  <a:schemeClr val="tx1"/>
                </a:solidFill>
              </a:rPr>
              <a:t>И в прошлом красоту находим,</a:t>
            </a:r>
            <a:br>
              <a:rPr lang="ru-RU" sz="3300" dirty="0" smtClean="0">
                <a:solidFill>
                  <a:schemeClr val="tx1"/>
                </a:solidFill>
              </a:rPr>
            </a:br>
            <a:r>
              <a:rPr lang="ru-RU" sz="3300" dirty="0" smtClean="0">
                <a:solidFill>
                  <a:schemeClr val="tx1"/>
                </a:solidFill>
              </a:rPr>
              <a:t>Хоть новому принадлежим.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071546"/>
            <a:ext cx="7772400" cy="4697429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Задачи проекта: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latin typeface="+mn-lt"/>
              </a:rPr>
              <a:t>познакомиться с     историей, традициями возникновения   куклы.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Изучить виды кукол.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Изучить технологию изготовления национальной куклы.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Изготовить игровые куклы.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+mn-lt"/>
              </a:rPr>
            </a:br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Этапы реализации проекта:</a:t>
            </a:r>
            <a:br>
              <a:rPr lang="ru-RU" sz="1600" dirty="0" smtClean="0">
                <a:solidFill>
                  <a:srgbClr val="C00000"/>
                </a:solidFill>
                <a:latin typeface="+mn-lt"/>
              </a:rPr>
            </a:br>
            <a:r>
              <a:rPr lang="ru-RU" sz="1600" dirty="0" smtClean="0">
                <a:latin typeface="+mn-lt"/>
              </a:rPr>
              <a:t>знакомство с историей  возникновения хантыйской куклы.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Изучение видов кукол.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Изучение технологии изготовления кукол.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Изготовление  игровых кукол.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Методы:</a:t>
            </a:r>
            <a:br>
              <a:rPr lang="ru-RU" sz="1600" dirty="0" smtClean="0">
                <a:solidFill>
                  <a:srgbClr val="C00000"/>
                </a:solidFill>
                <a:latin typeface="+mn-lt"/>
              </a:rPr>
            </a:br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исследовательские;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социальный опрос и анализ результатов;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практические.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предметом нашего исследования </a:t>
            </a:r>
            <a:r>
              <a:rPr lang="ru-RU" sz="1600" dirty="0" smtClean="0">
                <a:latin typeface="+mn-lt"/>
              </a:rPr>
              <a:t>стали традиционные  хантыйские куклы.</a:t>
            </a:r>
            <a:br>
              <a:rPr lang="ru-RU" sz="1600" dirty="0" smtClean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7"/>
            <a:ext cx="7772400" cy="500065"/>
          </a:xfrm>
        </p:spPr>
        <p:txBody>
          <a:bodyPr>
            <a:normAutofit fontScale="85000" lnSpcReduction="20000"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Цель исследования: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Пробудить интерес детей к  национальной (хантыйской)  культуре.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Актуальность темы: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371600" y="1500174"/>
            <a:ext cx="6986614" cy="40005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Сегодня можно констатировать, что Россия и населяющие ее народы возвращаются к своим историческим корням, к истокам духовности.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Каждый народ заявляет о себе через свою культуру. Традиционная культура народов Севера, была приспособлена к природным условиям их обитания, была подчинена определенным законам, передающимся от одного поколения к другому. Она складывалась через отношения между человеком и природой. Эти отношения и связи, сохраняются в обычаях, религиозных верованиях, праздниках, игрушках. 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Чтобы смастерить куклу, нам понадобится: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1 лоскуток светлой  ткани размером 9х6 см.; </a:t>
            </a:r>
          </a:p>
          <a:p>
            <a:r>
              <a:rPr lang="ru-RU" dirty="0" smtClean="0"/>
              <a:t> 3 лоскутка яркой ткани размером 8,5х4 см.; </a:t>
            </a:r>
          </a:p>
          <a:p>
            <a:r>
              <a:rPr lang="ru-RU" dirty="0" smtClean="0"/>
              <a:t>ножницы, иголка</a:t>
            </a:r>
          </a:p>
          <a:p>
            <a:r>
              <a:rPr lang="ru-RU" smtClean="0"/>
              <a:t>Нитки швейные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 лоскуток яркой ткани шириною 10,5см х6 см.; </a:t>
            </a:r>
            <a:endParaRPr lang="en-US" dirty="0" smtClean="0"/>
          </a:p>
          <a:p>
            <a:r>
              <a:rPr lang="ru-RU" dirty="0" smtClean="0"/>
              <a:t>1 лоскуток яркой  ткани размером 5х5 см.</a:t>
            </a:r>
          </a:p>
          <a:p>
            <a:endParaRPr lang="ru-RU" dirty="0" smtClean="0"/>
          </a:p>
          <a:p>
            <a:r>
              <a:rPr lang="ru-RU" dirty="0" smtClean="0"/>
              <a:t>Пряжа трех цветов: красный, синий, </a:t>
            </a:r>
            <a:r>
              <a:rPr lang="ru-RU" dirty="0" err="1" smtClean="0"/>
              <a:t>розовый</a:t>
            </a:r>
            <a:r>
              <a:rPr lang="ru-RU" smtClean="0"/>
              <a:t> -  </a:t>
            </a:r>
            <a:r>
              <a:rPr lang="ru-RU" dirty="0" smtClean="0"/>
              <a:t>длиной 20 см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Берем лоскуток материала размером  9х6 см .  Сворачиваем в рулон.</a:t>
            </a:r>
            <a:endParaRPr lang="ru-RU" sz="2400" dirty="0"/>
          </a:p>
        </p:txBody>
      </p:sp>
      <p:pic>
        <p:nvPicPr>
          <p:cNvPr id="1026" name="Picture 2" descr="C:\Users\Эльдорадо\Desktop\неделя финно-угров\SAM_06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3517375" cy="2638031"/>
          </a:xfrm>
          <a:prstGeom prst="rect">
            <a:avLst/>
          </a:prstGeom>
          <a:noFill/>
        </p:spPr>
      </p:pic>
      <p:pic>
        <p:nvPicPr>
          <p:cNvPr id="4" name="Picture 2" descr="C:\Users\Эльдорадо\Desktop\неделя финно-угров\SAM_0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29000"/>
            <a:ext cx="3517375" cy="2638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Рулон загибаем по середине.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ru-RU" sz="2400" dirty="0" smtClean="0"/>
              <a:t>Треть длины куклы определяем как голову, другие две трети – низ куклы.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4" name="Picture 2" descr="C:\Users\Эльдорадо\Desktop\неделя финно-угров\SAM_0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3357586" cy="2518190"/>
          </a:xfrm>
          <a:prstGeom prst="rect">
            <a:avLst/>
          </a:prstGeom>
          <a:noFill/>
        </p:spPr>
      </p:pic>
      <p:pic>
        <p:nvPicPr>
          <p:cNvPr id="5" name="Picture 2" descr="C:\Users\Эльдорадо\Desktop\неделя финно-угров\SAM_06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876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dirty="0" smtClean="0"/>
              <a:t>Берем  3 ярких цветных отрезка  размером 8,5х4 см.     накладываем складываем по диагонали  (синий, красный, зеленый). </a:t>
            </a:r>
            <a:endParaRPr lang="ru-RU" sz="2000" dirty="0"/>
          </a:p>
        </p:txBody>
      </p:sp>
      <p:pic>
        <p:nvPicPr>
          <p:cNvPr id="6146" name="Picture 2" descr="C:\Users\Эльдорадо\Desktop\неделя финно-угров\SAM_06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5" y="2143494"/>
            <a:ext cx="3500462" cy="2625347"/>
          </a:xfrm>
          <a:prstGeom prst="rect">
            <a:avLst/>
          </a:prstGeom>
          <a:noFill/>
        </p:spPr>
      </p:pic>
      <p:pic>
        <p:nvPicPr>
          <p:cNvPr id="4" name="Picture 2" descr="C:\Users\Эльдорадо\Desktop\неделя финно-угров\SAM_0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286124"/>
            <a:ext cx="3588813" cy="26916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Затем куклу плотно заворачиваем в другой лоскут ткани размером 10,5х6 см. </a:t>
            </a:r>
            <a:endParaRPr lang="ru-RU" sz="2800" dirty="0"/>
          </a:p>
        </p:txBody>
      </p:sp>
      <p:pic>
        <p:nvPicPr>
          <p:cNvPr id="8194" name="Picture 2" descr="C:\Users\Эльдорадо\Desktop\неделя финно-угров\SAM_0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2362983"/>
            <a:ext cx="5017573" cy="3763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Зашиваем по краю, выравниваем подол.</a:t>
            </a:r>
            <a:endParaRPr lang="ru-RU" sz="2800" dirty="0"/>
          </a:p>
        </p:txBody>
      </p:sp>
      <p:pic>
        <p:nvPicPr>
          <p:cNvPr id="9218" name="Picture 2" descr="C:\Users\Эльдорадо\Desktop\неделя финно-угров\SAM_0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2786082" cy="2831179"/>
          </a:xfrm>
          <a:prstGeom prst="rect">
            <a:avLst/>
          </a:prstGeom>
          <a:noFill/>
        </p:spPr>
      </p:pic>
      <p:pic>
        <p:nvPicPr>
          <p:cNvPr id="5" name="Picture 2" descr="C:\Users\Эльдорадо\Desktop\неделя финно-угров\SAM_06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3596217" cy="2697163"/>
          </a:xfrm>
          <a:prstGeom prst="rect">
            <a:avLst/>
          </a:prstGeom>
          <a:noFill/>
        </p:spPr>
      </p:pic>
      <p:pic>
        <p:nvPicPr>
          <p:cNvPr id="6" name="Picture 2" descr="C:\Users\Эльдорадо\Desktop\неделя финно-угров\SAM_0633.JPG"/>
          <p:cNvPicPr>
            <a:picLocks noChangeAspect="1" noChangeArrowheads="1"/>
          </p:cNvPicPr>
          <p:nvPr/>
        </p:nvPicPr>
        <p:blipFill>
          <a:blip r:embed="rId4" cstate="print"/>
          <a:srcRect l="38431"/>
          <a:stretch>
            <a:fillRect/>
          </a:stretch>
        </p:blipFill>
        <p:spPr bwMode="auto">
          <a:xfrm>
            <a:off x="2928926" y="2909490"/>
            <a:ext cx="3071834" cy="3741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301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 бюджетное общеобразовательное   учреждение  «Шурышкарская средняя общеобразовательная школа Образовательный Центр»</vt:lpstr>
      <vt:lpstr>Задачи проекта: познакомиться с     историей, традициями возникновения   куклы. Изучить виды кукол. Изучить технологию изготовления национальной куклы. Изготовить игровые куклы.  Этапы реализации проекта: знакомство с историей  возникновения хантыйской куклы. Изучение видов кукол. Изучение технологии изготовления кукол. Изготовление  игровых кукол.  Методы:  исследовательские;  социальный опрос и анализ результатов;  практические.  предметом нашего исследования стали традиционные  хантыйские куклы. </vt:lpstr>
      <vt:lpstr>Актуальность темы:</vt:lpstr>
      <vt:lpstr>Чтобы смастерить куклу, нам понадобится:  </vt:lpstr>
      <vt:lpstr>Берем лоскуток материала размером  9х6 см .  Сворачиваем в рулон.</vt:lpstr>
      <vt:lpstr>Рулон загибаем по середине. Треть длины куклы определяем как голову, другие две трети – низ куклы.  </vt:lpstr>
      <vt:lpstr> Берем  3 ярких цветных отрезка  размером 8,5х4 см.     накладываем складываем по диагонали  (синий, красный, зеленый). </vt:lpstr>
      <vt:lpstr>Затем куклу плотно заворачиваем в другой лоскут ткани размером 10,5х6 см. </vt:lpstr>
      <vt:lpstr> Зашиваем по краю, выравниваем подол.</vt:lpstr>
      <vt:lpstr>Берем пряжу разных цветов, длиной  20 см, плетем косичку, концы  завязываем цветной ниткой.</vt:lpstr>
      <vt:lpstr>Пришиваем косичку к голове</vt:lpstr>
      <vt:lpstr>На голову повязываем платок. Для этого небольшой кусок ткани размером 5х5 см. складываем по диагонали. Платок накидываем концами крест-накрест (2 вариант- концы заводим за спину, не завязывая узел).</vt:lpstr>
      <vt:lpstr>Результатом нашего проекта  стали куклы игровые, сделанные своими руками.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Эльдорадо</dc:creator>
  <cp:lastModifiedBy>Пользователь</cp:lastModifiedBy>
  <cp:revision>43</cp:revision>
  <dcterms:created xsi:type="dcterms:W3CDTF">2014-11-01T14:41:26Z</dcterms:created>
  <dcterms:modified xsi:type="dcterms:W3CDTF">2017-05-28T14:55:34Z</dcterms:modified>
</cp:coreProperties>
</file>