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3" r:id="rId6"/>
    <p:sldId id="264" r:id="rId7"/>
    <p:sldId id="265" r:id="rId8"/>
    <p:sldId id="268" r:id="rId9"/>
    <p:sldId id="269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0E74-827F-41B4-ABC7-4073DE2D6B73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F1F7-9174-48F9-A21A-51F6963AA5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950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0E74-827F-41B4-ABC7-4073DE2D6B73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F1F7-9174-48F9-A21A-51F6963AA5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31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0E74-827F-41B4-ABC7-4073DE2D6B73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F1F7-9174-48F9-A21A-51F6963AA5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144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0E74-827F-41B4-ABC7-4073DE2D6B73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F1F7-9174-48F9-A21A-51F6963AA5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297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0E74-827F-41B4-ABC7-4073DE2D6B73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F1F7-9174-48F9-A21A-51F6963AA5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573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0E74-827F-41B4-ABC7-4073DE2D6B73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F1F7-9174-48F9-A21A-51F6963AA5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23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0E74-827F-41B4-ABC7-4073DE2D6B73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F1F7-9174-48F9-A21A-51F6963AA5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545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0E74-827F-41B4-ABC7-4073DE2D6B73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F1F7-9174-48F9-A21A-51F6963AA5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857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0E74-827F-41B4-ABC7-4073DE2D6B73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F1F7-9174-48F9-A21A-51F6963AA5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65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0E74-827F-41B4-ABC7-4073DE2D6B73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F1F7-9174-48F9-A21A-51F6963AA5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998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0E74-827F-41B4-ABC7-4073DE2D6B73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F1F7-9174-48F9-A21A-51F6963AA5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862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80E74-827F-41B4-ABC7-4073DE2D6B73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4F1F7-9174-48F9-A21A-51F6963AA5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38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fif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57150">
            <a:solidFill>
              <a:srgbClr val="C00000"/>
            </a:solidFill>
          </a:ln>
        </p:spPr>
        <p:txBody>
          <a:bodyPr/>
          <a:lstStyle/>
          <a:p>
            <a:r>
              <a:rPr lang="ru-RU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МАСТЕР -  КЛАСС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2832" cy="4525963"/>
          </a:xfrm>
          <a:ln w="57150">
            <a:solidFill>
              <a:srgbClr val="00B0F0"/>
            </a:solidFill>
          </a:ln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 уважаемые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и коллеги! 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меня в руках самая обычная,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коробка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пластилина.</a:t>
            </a:r>
          </a:p>
          <a:p>
            <a:pPr marL="0" lvl="0" indent="0" algn="ctr">
              <a:buNone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Но если перечислить все, что с помощью этой коробки можно сделать, то пластилин сразу же превращается из обычного материала для лепки в мощный инструмент развития ребенка.</a:t>
            </a:r>
          </a:p>
          <a:p>
            <a:pPr marL="0" lvl="0" indent="0" algn="ctr">
              <a:buNone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 - это неиссякаемый источник для фантазии и игры воображения. С его помощью можно оживить все, что захочешь.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875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8800"/>
            <a:ext cx="3528392" cy="446449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>
            <a:solidFill>
              <a:srgbClr val="00B0F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57821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48680"/>
            <a:ext cx="7402016" cy="4464496"/>
          </a:xfrm>
          <a:ln w="57150"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попробуйте рисовать пластилином вместе с детьми. Пластилиновая живопись станет для них новым способом выражать свои мысли, фантазии, станет хорошим фундаментом для дальнейшего развития творческого потенциала.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Желаю успехов!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346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4392488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Сегодня мы поговорим о </a:t>
            </a:r>
            <a:r>
              <a:rPr lang="ru-RU" sz="32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пластилинографии</a:t>
            </a:r>
            <a:r>
              <a:rPr lang="ru-RU" sz="3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- новом виде декоративно-прикладного искусства, который представляет собой создание лепных картинок с изображением более или менее выпуклых </a:t>
            </a:r>
            <a:r>
              <a:rPr lang="ru-RU" sz="32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полуобъёмных</a:t>
            </a:r>
            <a:r>
              <a:rPr lang="ru-RU" sz="3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предметов на горизонтальной </a:t>
            </a:r>
            <a:r>
              <a:rPr lang="ru-RU" sz="3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поверхности.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294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4464496"/>
          </a:xfrm>
          <a:ln w="57150"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Занятия </a:t>
            </a:r>
            <a:r>
              <a:rPr lang="ru-RU" sz="24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</a:t>
            </a:r>
            <a:r>
              <a:rPr lang="ru-RU" sz="2400" b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ластилинографией</a:t>
            </a:r>
            <a:r>
              <a:rPr lang="ru-RU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способствуют развитию таких психических процессов, как: внимание, память, мышление. Они развивают умение ориентироваться в пространстве, улучшают сенсомоторную координацию детей, способствуют развитию творческих способностей</a:t>
            </a:r>
            <a:r>
              <a:rPr lang="ru-RU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r>
              <a:rPr 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техника хороша тем, что она доступна детям дошкольного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быстро достичь желаемого результата и вносит определенную новизну в творчество детей, делает его более увлекательным и интересным.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978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656184"/>
          </a:xfrm>
          <a:ln w="57150"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техники рисования пластилином. Я расскажу Вам о том, как сделать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картинку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тертого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пластилина, пластилиновых шариков и пластилиновых жгутиков.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04456"/>
          </a:xfrm>
          <a:ln w="57150">
            <a:solidFill>
              <a:srgbClr val="00B0F0"/>
            </a:solidFill>
          </a:ln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78247"/>
            <a:ext cx="6696744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58088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подготовить следующие материалы: пластилин, тёрка, стеки, картон, салфетки для рук.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772816"/>
            <a:ext cx="2376264" cy="2376264"/>
          </a:xfrm>
          <a:ln w="57150">
            <a:solidFill>
              <a:srgbClr val="00B0F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1560" y="1772816"/>
            <a:ext cx="2540942" cy="244827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772816"/>
            <a:ext cx="2468934" cy="2376264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090" y="3861048"/>
            <a:ext cx="2548257" cy="2448272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896680"/>
            <a:ext cx="2520281" cy="2377008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739833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5976664" cy="1143000"/>
          </a:xfrm>
          <a:solidFill>
            <a:schemeClr val="bg1"/>
          </a:solidFill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Ищем картинку, распечатываем шаблон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28801"/>
            <a:ext cx="5904656" cy="3888432"/>
          </a:xfrm>
          <a:ln w="571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796685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делаем мелкие детали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30824" cy="4525963"/>
          </a:xfrm>
          <a:ln w="57150">
            <a:solidFill>
              <a:srgbClr val="00B0F0"/>
            </a:solidFill>
          </a:ln>
        </p:spPr>
        <p:txBody>
          <a:bodyPr>
            <a:normAutofit lnSpcReduction="1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Жгутиком выкладываем стебель и прожилки листочков.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Заполняем тёртым пластилином листочки цветка.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Пластилиновыми шариками заполняем остальные детали цветка.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28800"/>
            <a:ext cx="3524200" cy="2088232"/>
          </a:xfrm>
          <a:ln w="57150">
            <a:solidFill>
              <a:srgbClr val="00B0F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05064"/>
            <a:ext cx="3528392" cy="2016224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4129097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476673"/>
            <a:ext cx="5904656" cy="864095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выполнена четырёхлетним ребёнком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1700808"/>
            <a:ext cx="5832648" cy="3744416"/>
          </a:xfrm>
          <a:ln w="57150">
            <a:solidFill>
              <a:srgbClr val="00B0F0"/>
            </a:solidFill>
          </a:ln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44824"/>
            <a:ext cx="4680520" cy="3384376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927560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38538"/>
          </a:xfrm>
          <a:ln w="57150">
            <a:solidFill>
              <a:srgbClr val="00B0F0"/>
            </a:solidFill>
          </a:ln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2502024" cy="2304256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92696"/>
            <a:ext cx="2502024" cy="2304256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564904"/>
            <a:ext cx="2502024" cy="229495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564904"/>
            <a:ext cx="2384884" cy="2268907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0481905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161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МАСТЕР -  КЛАСС</vt:lpstr>
      <vt:lpstr>Сегодня мы поговорим о пластилинографии - новом виде декоративно-прикладного искусства, который представляет собой создание лепных картинок с изображением более или менее выпуклых полуобъёмных предметов на горизонтальной поверхности. </vt:lpstr>
      <vt:lpstr>Занятия пластилинографией способствуют развитию таких психических процессов, как: внимание, память, мышление. Они развивают умение ориентироваться в пространстве, улучшают сенсомоторную координацию детей, способствуют развитию творческих способностей. Данная техника хороша тем, что она доступна детям дошкольного возраста, позволяет быстро достичь желаемого результата и вносит определенную новизну в творчество детей, делает его более увлекательным и интересным. </vt:lpstr>
      <vt:lpstr>    Существуют разные техники рисования пластилином. Я расскажу Вам о том, как сделать картинку с использованием тертого пластилина, пластилиновых шариков и пластилиновых жгутиков.  </vt:lpstr>
      <vt:lpstr>Необходимо подготовить следующие материалы: пластилин, тёрка, стеки, картон, салфетки для рук.</vt:lpstr>
      <vt:lpstr>Ищем картинку, распечатываем шаблон</vt:lpstr>
      <vt:lpstr>Сначала делаем мелкие детали</vt:lpstr>
      <vt:lpstr>Работа выполнена четырёхлетним ребёнком</vt:lpstr>
      <vt:lpstr>Презентация PowerPoint</vt:lpstr>
      <vt:lpstr>Обязательно попробуйте рисовать пластилином вместе с детьми. Пластилиновая живопись станет для них новым способом выражать свои мысли, фантазии, станет хорошим фундаментом для дальнейшего развития творческого потенциала. Желаю успехов!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-  КЛАСС</dc:title>
  <dc:creator>Пользователь Windows</dc:creator>
  <cp:lastModifiedBy>Пользователь Windows</cp:lastModifiedBy>
  <cp:revision>14</cp:revision>
  <dcterms:created xsi:type="dcterms:W3CDTF">2017-05-22T15:57:28Z</dcterms:created>
  <dcterms:modified xsi:type="dcterms:W3CDTF">2017-05-24T16:10:00Z</dcterms:modified>
</cp:coreProperties>
</file>