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sldIdLst>
    <p:sldId id="278" r:id="rId3"/>
    <p:sldId id="290" r:id="rId4"/>
    <p:sldId id="281" r:id="rId5"/>
    <p:sldId id="282" r:id="rId6"/>
    <p:sldId id="283" r:id="rId7"/>
    <p:sldId id="29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4" r:id="rId21"/>
    <p:sldId id="269" r:id="rId22"/>
    <p:sldId id="270" r:id="rId23"/>
    <p:sldId id="271" r:id="rId24"/>
    <p:sldId id="272" r:id="rId25"/>
    <p:sldId id="273" r:id="rId26"/>
    <p:sldId id="284" r:id="rId27"/>
    <p:sldId id="293" r:id="rId28"/>
    <p:sldId id="275" r:id="rId29"/>
    <p:sldId id="276" r:id="rId30"/>
    <p:sldId id="277" r:id="rId31"/>
    <p:sldId id="285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30746"/>
    <a:srgbClr val="8D052C"/>
    <a:srgbClr val="4A452A"/>
    <a:srgbClr val="383420"/>
    <a:srgbClr val="655E39"/>
    <a:srgbClr val="F94578"/>
    <a:srgbClr val="948A54"/>
    <a:srgbClr val="FB81A4"/>
    <a:srgbClr val="D69473"/>
    <a:srgbClr val="FA60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326" y="6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2017/3/12</a:t>
            </a:fld>
            <a:endParaRPr kumimoji="1"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  <p:extLst>
      <p:ext uri="{BB962C8B-B14F-4D97-AF65-F5344CB8AC3E}">
        <p14:creationId xmlns="" xmlns:p14="http://schemas.microsoft.com/office/powerpoint/2010/main" val="357870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A7812-1241-484B-AE6E-C48B23B6087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72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12.03.2017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12.03.2017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6</a:t>
            </a:r>
            <a:r>
              <a:rPr lang="en-US" sz="6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of March, Monday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/>
              <a:cs typeface="Lucida Sans Unicode" pitchFamily="34" charset="0"/>
            </a:endParaRPr>
          </a:p>
          <a:p>
            <a:pPr algn="ctr"/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/>
                <a:cs typeface="Lucida Sans Unicode" pitchFamily="34" charset="0"/>
              </a:rPr>
              <a:t>In 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/>
                <a:cs typeface="Lucida Sans Unicode" pitchFamily="34" charset="0"/>
              </a:rPr>
              <a:t>all weathers </a:t>
            </a:r>
            <a:endParaRPr lang="en-US" sz="7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/>
              <a:cs typeface="Lucida Sans Unicode" pitchFamily="34" charset="0"/>
            </a:endParaRPr>
          </a:p>
          <a:p>
            <a:pPr algn="ctr"/>
            <a:endParaRPr lang="en-US" sz="60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Bradley Hand ITC"/>
              </a:rPr>
              <a:t>Module 7c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2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sledding</a:t>
            </a:r>
            <a:endParaRPr lang="ru-RU" dirty="0"/>
          </a:p>
        </p:txBody>
      </p:sp>
      <p:pic>
        <p:nvPicPr>
          <p:cNvPr id="4098" name="Picture 2" descr="C:\Users\User\Desktop\{2e9cbe90-aa50-317e-25b0-af5149e21a89}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7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8095928" cy="1800200"/>
          </a:xfrm>
        </p:spPr>
        <p:txBody>
          <a:bodyPr>
            <a:normAutofit/>
          </a:bodyPr>
          <a:lstStyle/>
          <a:p>
            <a:r>
              <a:rPr lang="en-US" dirty="0"/>
              <a:t>What do you like doing when  it </a:t>
            </a:r>
            <a:r>
              <a:rPr lang="en-US" dirty="0" smtClean="0"/>
              <a:t>is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1880" y="692696"/>
            <a:ext cx="3960440" cy="10801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</a:t>
            </a:r>
            <a:r>
              <a:rPr lang="en-US" sz="4000" dirty="0" smtClean="0">
                <a:solidFill>
                  <a:srgbClr val="FF0000"/>
                </a:solidFill>
              </a:rPr>
              <a:t>ot?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User\Desktop\0aa249e0fd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26293" cy="4334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55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 swimming</a:t>
            </a:r>
            <a:endParaRPr lang="ru-RU" dirty="0"/>
          </a:p>
        </p:txBody>
      </p:sp>
      <p:pic>
        <p:nvPicPr>
          <p:cNvPr id="6146" name="Picture 2" descr="C:\Users\User\Desktop\w_image_1406547631427_3932_1406558038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92" y="1844824"/>
            <a:ext cx="6300216" cy="3776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32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ave a picnic</a:t>
            </a:r>
            <a:endParaRPr lang="ru-RU" dirty="0"/>
          </a:p>
        </p:txBody>
      </p:sp>
      <p:pic>
        <p:nvPicPr>
          <p:cNvPr id="7170" name="Picture 2" descr="C:\Users\User\Desktop\Пикник-на-обочин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4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camping</a:t>
            </a:r>
            <a:endParaRPr lang="ru-RU" dirty="0"/>
          </a:p>
        </p:txBody>
      </p:sp>
      <p:pic>
        <p:nvPicPr>
          <p:cNvPr id="8194" name="Picture 2" descr="C:\Users\User\Desktop\1327138384_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6832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81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7364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What do you like doing when  it 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980728"/>
            <a:ext cx="5032648" cy="7920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nows?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120680" cy="4346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59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ake a snowman</a:t>
            </a:r>
            <a:endParaRPr lang="ru-RU" dirty="0"/>
          </a:p>
        </p:txBody>
      </p:sp>
      <p:pic>
        <p:nvPicPr>
          <p:cNvPr id="10242" name="Picture 2" descr="C:\Users\User\Desktop\20100429114913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30913" cy="4551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78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</a:t>
            </a:r>
            <a:endParaRPr lang="ru-RU" dirty="0"/>
          </a:p>
        </p:txBody>
      </p:sp>
      <p:pic>
        <p:nvPicPr>
          <p:cNvPr id="11266" name="Picture 2" descr="C:\Users\User\Desktop\Wt5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 you like doing when  it </a:t>
            </a:r>
            <a:r>
              <a:rPr lang="en-US" dirty="0" smtClean="0"/>
              <a:t>is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5077"/>
            <a:ext cx="7772400" cy="13976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COLD?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стуж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42" y="1916832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504"/>
            <a:ext cx="4067944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….or  it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67944" y="-91095"/>
            <a:ext cx="4316016" cy="135985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RAINS 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User\Desktop\rain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19437"/>
            <a:ext cx="6696744" cy="4982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82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0314" y="11663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E30746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E30746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C:\Users\Елена\Desktop\картинки\6860b64e39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1898964" cy="193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картинки\587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5" r="7424"/>
          <a:stretch/>
        </p:blipFill>
        <p:spPr bwMode="auto">
          <a:xfrm>
            <a:off x="3000364" y="1643050"/>
            <a:ext cx="2628234" cy="172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картинки\21100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928670"/>
            <a:ext cx="2433862" cy="162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картинки\1379249057_9603303_w640_h640_b4058475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14752"/>
            <a:ext cx="2126568" cy="159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Desktop\картинки\aac68110eaac36c3e8ba0ea5e11cdaf80ccec8e7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357694"/>
            <a:ext cx="2169682" cy="1808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лена\Desktop\картинки\e2c65e0e661ef66ab129fcc9f84fbd2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857628"/>
            <a:ext cx="2636149" cy="1886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76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 a book</a:t>
            </a:r>
            <a:endParaRPr lang="ru-RU" dirty="0"/>
          </a:p>
        </p:txBody>
      </p:sp>
      <p:pic>
        <p:nvPicPr>
          <p:cNvPr id="13314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10560" cy="393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01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lay computer games</a:t>
            </a:r>
            <a:endParaRPr lang="ru-RU" dirty="0"/>
          </a:p>
        </p:txBody>
      </p:sp>
      <p:pic>
        <p:nvPicPr>
          <p:cNvPr id="14338" name="Picture 2" descr="C:\Users\User\Desktop\118993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228692" cy="4152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66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 needlework</a:t>
            </a:r>
            <a:endParaRPr lang="ru-RU" dirty="0"/>
          </a:p>
        </p:txBody>
      </p:sp>
      <p:pic>
        <p:nvPicPr>
          <p:cNvPr id="15362" name="Picture 2" descr="C:\Users\User\Desktop\gucev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0706"/>
            <a:ext cx="6336704" cy="4562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59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atch TV</a:t>
            </a:r>
            <a:endParaRPr lang="ru-RU" dirty="0"/>
          </a:p>
        </p:txBody>
      </p:sp>
      <p:pic>
        <p:nvPicPr>
          <p:cNvPr id="16386" name="Picture 2" descr="C:\Users\User\Desktop\semia-v-za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98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lay board games</a:t>
            </a:r>
            <a:endParaRPr lang="ru-RU" dirty="0"/>
          </a:p>
        </p:txBody>
      </p:sp>
      <p:pic>
        <p:nvPicPr>
          <p:cNvPr id="17410" name="Picture 2" descr="C:\Users\User\Desktop\06bd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9406"/>
            <a:ext cx="6474247" cy="4324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56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0774" y="116632"/>
            <a:ext cx="2876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E30746"/>
                </a:solidFill>
                <a:effectLst/>
              </a:rPr>
              <a:t>Activities</a:t>
            </a:r>
            <a:r>
              <a:rPr lang="en-US" sz="5400" b="1" cap="none" spc="0" dirty="0" smtClean="0">
                <a:ln/>
                <a:solidFill>
                  <a:srgbClr val="E30746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E30746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9395" y="96082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1.go skiing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330152"/>
            <a:ext cx="13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2.watch TV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02496" y="1027626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3.read a book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84578" y="130011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4.make a snowman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5758" y="96082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5.have a picnic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0205" y="131125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6.go camping</a:t>
            </a:r>
            <a:endParaRPr lang="ru-RU" dirty="0"/>
          </a:p>
        </p:txBody>
      </p:sp>
      <p:pic>
        <p:nvPicPr>
          <p:cNvPr id="2050" name="Picture 2" descr="C:\Users\Елена\Desktop\картинки\6860b64e39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7" y="2132856"/>
            <a:ext cx="1613212" cy="193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картинки\587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5" r="7424"/>
          <a:stretch/>
        </p:blipFill>
        <p:spPr bwMode="auto">
          <a:xfrm>
            <a:off x="2609853" y="2132856"/>
            <a:ext cx="2628234" cy="172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картинки\21100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30" y="2153661"/>
            <a:ext cx="2433862" cy="162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3285" y="21536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40221" y="215366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02674" y="328498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2053" name="Picture 5" descr="C:\Users\Елена\Desktop\картинки\1379249057_9603303_w640_h640_b4058475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" y="4791777"/>
            <a:ext cx="2126568" cy="159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3969" y="55892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pic>
        <p:nvPicPr>
          <p:cNvPr id="2054" name="Picture 6" descr="C:\Users\Елена\Desktop\картинки\aac68110eaac36c3e8ba0ea5e11cdaf80ccec8e7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97" y="4651931"/>
            <a:ext cx="2169682" cy="1808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20371" y="467721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C:\Users\Елена\Desktop\картинки\e2c65e0e661ef66ab129fcc9f84fbd2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86" y="4573505"/>
            <a:ext cx="2636149" cy="1886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88501" y="4677215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9776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56181 0.1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8594 0.4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3872 0.45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44722 0.0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33107 0.12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73368 0.43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42852"/>
            <a:ext cx="4922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E30746"/>
                </a:solidFill>
              </a:rPr>
              <a:t>Answer the questions</a:t>
            </a:r>
            <a:endParaRPr lang="en-US" sz="4000" b="1" i="1" dirty="0">
              <a:solidFill>
                <a:srgbClr val="E3074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6143644"/>
            <a:ext cx="360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3. Are they making a snowman?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8868"/>
            <a:ext cx="310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1. Are they going camping?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6072206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6. Is she watching TV?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286256"/>
            <a:ext cx="313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2. Are they reading a book?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4357694"/>
            <a:ext cx="310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5. Are they having a picnic?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2500306"/>
            <a:ext cx="215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4. Are they skiing?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:\Users\Елена\Desktop\картинки\6860b64e39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1459475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Елена\Desktop\картинки\587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5" r="7424"/>
          <a:stretch/>
        </p:blipFill>
        <p:spPr bwMode="auto">
          <a:xfrm>
            <a:off x="642910" y="2928934"/>
            <a:ext cx="1714512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Елена\Desktop\картинки\21100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714884"/>
            <a:ext cx="1928826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Елена\Desktop\картинки\1379249057_9603303_w640_h640_b4058475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071546"/>
            <a:ext cx="1928826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Елена\Desktop\картинки\aac68110eaac36c3e8ba0ea5e11cdaf80ccec8e7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071810"/>
            <a:ext cx="2071702" cy="10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Елена\Desktop\картинки\e2c65e0e661ef66ab129fcc9f84fbd2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857760"/>
            <a:ext cx="2080586" cy="1143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3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8D052C"/>
                </a:solidFill>
                <a:latin typeface="Comic Sans MS" panose="030F0702030302020204" pitchFamily="66" charset="0"/>
              </a:rPr>
              <a:t>Choose the correct phrase(s)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When it is hot I can…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a) go skating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b) go swimming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c) watch TV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1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When it is warm in winter I can…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a) play computer games</a:t>
            </a:r>
            <a:b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b) go skiing</a:t>
            </a:r>
            <a:b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c)go camping </a:t>
            </a:r>
            <a:endParaRPr lang="ru-RU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0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When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it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rains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 can…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a) read a book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b) have a picnic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c) play board games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50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7" y="928670"/>
            <a:ext cx="66206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rgbClr val="E30746"/>
                </a:solidFill>
              </a:rPr>
              <a:t>Activities in all weathers</a:t>
            </a:r>
            <a:endParaRPr lang="ru-RU" sz="4400" b="1" cap="none" spc="0" dirty="0">
              <a:ln/>
              <a:solidFill>
                <a:srgbClr val="E30746"/>
              </a:solidFill>
              <a:effectLst/>
            </a:endParaRPr>
          </a:p>
        </p:txBody>
      </p:sp>
      <p:pic>
        <p:nvPicPr>
          <p:cNvPr id="1027" name="Picture 3" descr="C:\Users\Елена\Desktop\картинки\26943736_26497509_Bezimeni25i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11" y="2204864"/>
            <a:ext cx="4572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1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картинки\kolokolchiki-9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52" y="5214950"/>
            <a:ext cx="1428750" cy="1010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2376" y="908720"/>
            <a:ext cx="3839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E30746"/>
                </a:solidFill>
                <a:effectLst/>
              </a:rPr>
              <a:t>Homework</a:t>
            </a:r>
            <a:endParaRPr lang="ru-RU" sz="5400" b="1" cap="none" spc="0" dirty="0">
              <a:ln/>
              <a:solidFill>
                <a:srgbClr val="E30746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27687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p. 90  </a:t>
            </a:r>
            <a:r>
              <a:rPr lang="ru-RU" sz="2800" b="1" dirty="0" smtClean="0"/>
              <a:t>выучить слова</a:t>
            </a:r>
          </a:p>
          <a:p>
            <a:r>
              <a:rPr lang="en-US" sz="2800" b="1" dirty="0" smtClean="0"/>
              <a:t>p.90 ex. 5</a:t>
            </a:r>
            <a:r>
              <a:rPr lang="ru-RU" sz="2800" b="1" dirty="0" smtClean="0"/>
              <a:t> письменно</a:t>
            </a:r>
            <a:endParaRPr lang="en-US" sz="2800" b="1" dirty="0" smtClean="0"/>
          </a:p>
          <a:p>
            <a:r>
              <a:rPr lang="en-US" sz="2800" b="1" dirty="0" smtClean="0"/>
              <a:t>WB  p. 55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0005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C00FF"/>
                </a:solidFill>
                <a:latin typeface="AR CARTER" pitchFamily="2" charset="0"/>
              </a:rPr>
              <a:t>Thank you! </a:t>
            </a:r>
          </a:p>
          <a:p>
            <a:pPr algn="ctr"/>
            <a:r>
              <a:rPr lang="en-US" sz="4400" b="1" dirty="0" smtClean="0">
                <a:solidFill>
                  <a:srgbClr val="CC00FF"/>
                </a:solidFill>
                <a:latin typeface="AR CARTER" pitchFamily="2" charset="0"/>
              </a:rPr>
              <a:t>See you later!</a:t>
            </a:r>
            <a:endParaRPr lang="ru-RU" sz="44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0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learn to speak about: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Weather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Activities 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What the mates and you like doing in different weather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find information  from: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Watching a video</a:t>
            </a:r>
          </a:p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Reading a text</a:t>
            </a:r>
          </a:p>
          <a:p>
            <a:pPr algn="ctr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Listening to the teacher or other people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0774" y="116632"/>
            <a:ext cx="2876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E30746"/>
                </a:solidFill>
                <a:effectLst/>
              </a:rPr>
              <a:t>Activities</a:t>
            </a:r>
            <a:r>
              <a:rPr lang="en-US" sz="5400" b="1" cap="none" spc="0" dirty="0" smtClean="0">
                <a:ln/>
                <a:solidFill>
                  <a:srgbClr val="E30746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E30746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9395" y="96082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1.go skiing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330152"/>
            <a:ext cx="13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2.watch TV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02496" y="1027626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3.read a book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84578" y="130011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4.make a snowman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5758" y="96082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5.have a picnic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0205" y="131125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6.go camping</a:t>
            </a:r>
            <a:endParaRPr lang="ru-RU" dirty="0"/>
          </a:p>
        </p:txBody>
      </p:sp>
      <p:pic>
        <p:nvPicPr>
          <p:cNvPr id="2050" name="Picture 2" descr="C:\Users\Елена\Desktop\картинки\6860b64e39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7" y="2132856"/>
            <a:ext cx="1613212" cy="193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картинки\587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5" r="7424"/>
          <a:stretch/>
        </p:blipFill>
        <p:spPr bwMode="auto">
          <a:xfrm>
            <a:off x="2609853" y="2132856"/>
            <a:ext cx="2628234" cy="172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картинки\21100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30" y="2153661"/>
            <a:ext cx="2433862" cy="162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3285" y="21536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40221" y="215366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02674" y="328498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2053" name="Picture 5" descr="C:\Users\Елена\Desktop\картинки\1379249057_9603303_w640_h640_b4058475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" y="4791777"/>
            <a:ext cx="2126568" cy="159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3969" y="55892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pic>
        <p:nvPicPr>
          <p:cNvPr id="2054" name="Picture 6" descr="C:\Users\Елена\Desktop\картинки\aac68110eaac36c3e8ba0ea5e11cdaf80ccec8e7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97" y="4651931"/>
            <a:ext cx="2169682" cy="1808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20371" y="467721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C:\Users\Елена\Desktop\картинки\e2c65e0e661ef66ab129fcc9f84fbd2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86" y="4573505"/>
            <a:ext cx="2636149" cy="1886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88501" y="4677215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9776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56181 0.1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8594 0.4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3872 0.45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44722 0.0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33107 0.12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73368 0.43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6768752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like doing when  it is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980728"/>
            <a:ext cx="6400800" cy="196862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</a:t>
            </a:r>
            <a:r>
              <a:rPr lang="en-US" sz="4000" dirty="0" smtClean="0">
                <a:solidFill>
                  <a:srgbClr val="FF0000"/>
                </a:solidFill>
              </a:rPr>
              <a:t>arm in winter?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05078" cy="38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93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go skating</a:t>
            </a:r>
            <a:endParaRPr lang="ru-RU" dirty="0"/>
          </a:p>
        </p:txBody>
      </p:sp>
      <p:pic>
        <p:nvPicPr>
          <p:cNvPr id="2050" name="Picture 2" descr="C:\Users\User\Desktop\novaya_lig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97860" cy="4065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89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 skiing</a:t>
            </a:r>
            <a:endParaRPr lang="ru-RU" dirty="0"/>
          </a:p>
        </p:txBody>
      </p:sp>
      <p:pic>
        <p:nvPicPr>
          <p:cNvPr id="3074" name="Picture 2" descr="C:\Users\User\Desktop\6382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44208" cy="4278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62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2669679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TS102669679</Template>
  <TotalTime>0</TotalTime>
  <Words>246</Words>
  <Application>Microsoft Office PowerPoint</Application>
  <PresentationFormat>Экран (4:3)</PresentationFormat>
  <Paragraphs>84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TS102669679</vt:lpstr>
      <vt:lpstr>Слайд 1</vt:lpstr>
      <vt:lpstr>Слайд 2</vt:lpstr>
      <vt:lpstr>Слайд 3</vt:lpstr>
      <vt:lpstr>We will learn to speak about:</vt:lpstr>
      <vt:lpstr>We can find information  from:</vt:lpstr>
      <vt:lpstr>Слайд 6</vt:lpstr>
      <vt:lpstr>What do you like doing when  it is</vt:lpstr>
      <vt:lpstr> go skating</vt:lpstr>
      <vt:lpstr>go skiing</vt:lpstr>
      <vt:lpstr>sledding</vt:lpstr>
      <vt:lpstr>What do you like doing when  it is</vt:lpstr>
      <vt:lpstr>go swimming</vt:lpstr>
      <vt:lpstr>have a picnic</vt:lpstr>
      <vt:lpstr>go camping</vt:lpstr>
      <vt:lpstr>What do you like doing when  it   </vt:lpstr>
      <vt:lpstr>make a snowman</vt:lpstr>
      <vt:lpstr>snowball</vt:lpstr>
      <vt:lpstr>WHAT do you like doing when  it is</vt:lpstr>
      <vt:lpstr>            ….or  it  </vt:lpstr>
      <vt:lpstr>read a book</vt:lpstr>
      <vt:lpstr>play computer games</vt:lpstr>
      <vt:lpstr>do needlework</vt:lpstr>
      <vt:lpstr>watch TV</vt:lpstr>
      <vt:lpstr>play board games</vt:lpstr>
      <vt:lpstr>Слайд 25</vt:lpstr>
      <vt:lpstr>Слайд 26</vt:lpstr>
      <vt:lpstr>    Choose the correct phrase(s).   When it is hot I can…   a) go skating b) go swimming c) watch TV </vt:lpstr>
      <vt:lpstr>    When it is warm in winter I can…   a) play computer games b) go skiing c)go camping </vt:lpstr>
      <vt:lpstr>      When it rains I can…  a) read a book b) have a picnic c) play board games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2015-02-15T15:47:49Z</dcterms:created>
  <dcterms:modified xsi:type="dcterms:W3CDTF">2017-03-12T15:42:32Z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TC026696799991</vt:lpwstr>
  </property>
</Properties>
</file>