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B162-2972-416E-A08D-36E16368DC0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6039-05BA-4DC0-9736-71249ECFA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B162-2972-416E-A08D-36E16368DC0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6039-05BA-4DC0-9736-71249ECFA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B162-2972-416E-A08D-36E16368DC0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6039-05BA-4DC0-9736-71249ECFA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B162-2972-416E-A08D-36E16368DC0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6039-05BA-4DC0-9736-71249ECFA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B162-2972-416E-A08D-36E16368DC0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6039-05BA-4DC0-9736-71249ECFA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B162-2972-416E-A08D-36E16368DC0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6039-05BA-4DC0-9736-71249ECFA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B162-2972-416E-A08D-36E16368DC0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6039-05BA-4DC0-9736-71249ECFA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B162-2972-416E-A08D-36E16368DC0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6039-05BA-4DC0-9736-71249ECFA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B162-2972-416E-A08D-36E16368DC0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6039-05BA-4DC0-9736-71249ECFA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B162-2972-416E-A08D-36E16368DC0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6039-05BA-4DC0-9736-71249ECFA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B162-2972-416E-A08D-36E16368DC0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6039-05BA-4DC0-9736-71249ECFA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AB162-2972-416E-A08D-36E16368DC0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A6039-05BA-4DC0-9736-71249ECFA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386029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Актерское амплуа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«ФРЕКЕН  БОК»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7272366" cy="157163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Егорова Людмила Ильинична</a:t>
            </a:r>
          </a:p>
          <a:p>
            <a:pPr algn="r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«Детский сад №142»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405_100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0"/>
            <a:ext cx="4860000" cy="6480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405_100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85728"/>
            <a:ext cx="4860000" cy="6480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405_100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0"/>
            <a:ext cx="4860000" cy="6480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405_102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7680000" cy="5760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405_1025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7680000" cy="5760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405_1026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714356"/>
            <a:ext cx="7680000" cy="5760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405_102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642918"/>
            <a:ext cx="7680000" cy="5760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405_102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7680000" cy="5760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Актерское амплуа «ФРЕКЕН  БОК»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Актерское амплуа «Кикимора»</dc:title>
  <dc:creator>User</dc:creator>
  <cp:lastModifiedBy>User</cp:lastModifiedBy>
  <cp:revision>11</cp:revision>
  <dcterms:created xsi:type="dcterms:W3CDTF">2017-05-24T10:34:37Z</dcterms:created>
  <dcterms:modified xsi:type="dcterms:W3CDTF">2017-05-24T11:20:16Z</dcterms:modified>
</cp:coreProperties>
</file>