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81" r:id="rId9"/>
    <p:sldId id="280" r:id="rId10"/>
    <p:sldId id="275" r:id="rId11"/>
    <p:sldId id="284" r:id="rId12"/>
    <p:sldId id="285" r:id="rId13"/>
    <p:sldId id="286" r:id="rId14"/>
    <p:sldId id="283" r:id="rId15"/>
    <p:sldId id="287" r:id="rId16"/>
    <p:sldId id="288" r:id="rId17"/>
    <p:sldId id="291" r:id="rId18"/>
    <p:sldId id="290" r:id="rId19"/>
    <p:sldId id="277" r:id="rId20"/>
    <p:sldId id="278" r:id="rId21"/>
    <p:sldId id="266" r:id="rId2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985" autoAdjust="0"/>
    <p:restoredTop sz="94660"/>
  </p:normalViewPr>
  <p:slideViewPr>
    <p:cSldViewPr snapToGrid="0">
      <p:cViewPr varScale="1">
        <p:scale>
          <a:sx n="54" d="100"/>
          <a:sy n="54" d="100"/>
        </p:scale>
        <p:origin x="-1099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435100"/>
            <a:ext cx="7772400" cy="965199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5200" y="2725738"/>
            <a:ext cx="6858000" cy="474662"/>
          </a:xfrm>
          <a:solidFill>
            <a:schemeClr val="lt1">
              <a:alpha val="74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208C-657A-49A0-8ACD-8C593B9E9AB9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2CD49-6C2D-43D8-862E-460111F288E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6A81A-ABE0-437E-8104-835DE89A8665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F22FA-7C1F-4B28-8301-9A7F7547C3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87D6B-4E21-491A-89F7-D1A106EB030B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0DD9E-58E3-488C-87FC-77CAAB9B02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81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38F6F-8780-4373-9ACC-866758790024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48EF7-2239-4E02-AE21-07F87EC7E6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2A737-564D-41A3-8F1C-96D82926731E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F8783-498B-4AB0-A7E2-EA505EC849C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61305-18FA-41F8-836A-5298E5FAF6E4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E467A-203C-42EA-9423-65CB9A25EF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26413-630B-4028-8A66-E9AAA6AB8314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0721A-B60D-47E9-BF64-8F533D7F69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7BBDC-F53A-4A1C-A68A-7F827495397D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2E657-C5ED-4916-B0C8-24314EC5C2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BF49C-36E7-4B6E-B60E-9DD2EA3E652B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A362B-1598-420F-B3F7-86585CCA359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29D24-9DF0-4379-835F-72A042C98541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BC676-7735-4E97-BAE2-A3A7D84894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7927A-0790-436A-BF87-405B4B8BBABF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5E841-D740-4F92-9884-3F5F243A7F5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4359F3-6670-4AAA-9F99-921779F9F7F9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1F5327C-A81B-49F8-A744-6F12F55AEE7E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 spokes="8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09" y="706581"/>
            <a:ext cx="745374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социальных </a:t>
            </a:r>
          </a:p>
          <a:p>
            <a:pPr lvl="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коммуникативных </a:t>
            </a:r>
          </a:p>
          <a:p>
            <a:pPr lvl="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способностей </a:t>
            </a:r>
          </a:p>
          <a:p>
            <a:pPr lvl="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 посредством </a:t>
            </a:r>
          </a:p>
          <a:p>
            <a:pPr lvl="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гендерной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принадлежности.</a:t>
            </a:r>
          </a:p>
          <a:p>
            <a:pPr lvl="0"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МДОУ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/с «Росинка» Зайцева С.И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771698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endParaRPr lang="ru-RU" sz="16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 этап Основной, практический</a:t>
            </a:r>
          </a:p>
          <a:p>
            <a:pPr lvl="0" algn="ctr" eaLnBrk="1" hangingPunct="1"/>
            <a:endParaRPr lang="ru-RU" sz="24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этапа: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Внедрение в практику работы ДОУ форм и методов по реализации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подхода в воспитании детей</a:t>
            </a:r>
          </a:p>
          <a:p>
            <a:pPr lvl="0" algn="ctr"/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Разработка модели внедрения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подхода в воспитательно-образовательный процесс.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Организация предметно-развивающей среды в ДОУ, создание условий и оформление необходимого материала.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Наработка практического материала по организации и проведению занятий, игр с детьми с учетом их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гендерных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особенностей.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Апробация форм и методов взаимодействия с родителями по реализации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подхода в воспитании детей.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esktop\WP_20151123_019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16830" r="19905"/>
          <a:stretch>
            <a:fillRect/>
          </a:stretch>
        </p:blipFill>
        <p:spPr bwMode="auto">
          <a:xfrm>
            <a:off x="0" y="0"/>
            <a:ext cx="3672408" cy="3260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l="19782" r="23994" b="9178"/>
          <a:stretch>
            <a:fillRect/>
          </a:stretch>
        </p:blipFill>
        <p:spPr bwMode="auto">
          <a:xfrm>
            <a:off x="3707904" y="0"/>
            <a:ext cx="3672408" cy="3332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l="20408" r="20408"/>
          <a:stretch>
            <a:fillRect/>
          </a:stretch>
        </p:blipFill>
        <p:spPr bwMode="auto">
          <a:xfrm>
            <a:off x="714348" y="3304073"/>
            <a:ext cx="3744416" cy="3553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l="13082" t="17453" r="8423" b="21001"/>
          <a:stretch>
            <a:fillRect/>
          </a:stretch>
        </p:blipFill>
        <p:spPr bwMode="auto">
          <a:xfrm rot="1123747">
            <a:off x="5437021" y="2637716"/>
            <a:ext cx="2919678" cy="4075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413164" y="221673"/>
            <a:ext cx="4711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Стульчики  для  именинников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1382" y="166255"/>
            <a:ext cx="6026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Фартуки для дежурных</a:t>
            </a:r>
            <a:endParaRPr lang="ru-RU" sz="2800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714356"/>
            <a:ext cx="2952328" cy="5255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l="8293" t="9317" b="7992"/>
          <a:stretch>
            <a:fillRect/>
          </a:stretch>
        </p:blipFill>
        <p:spPr bwMode="auto">
          <a:xfrm>
            <a:off x="2375489" y="1066561"/>
            <a:ext cx="3184991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b="8909"/>
          <a:stretch>
            <a:fillRect/>
          </a:stretch>
        </p:blipFill>
        <p:spPr bwMode="auto">
          <a:xfrm>
            <a:off x="5133255" y="745200"/>
            <a:ext cx="3096344" cy="5021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esktop\WP_20151124_004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24691" t="6473" r="22634" b="49144"/>
          <a:stretch>
            <a:fillRect/>
          </a:stretch>
        </p:blipFill>
        <p:spPr bwMode="auto">
          <a:xfrm>
            <a:off x="395536" y="260648"/>
            <a:ext cx="1872208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22894" t="5512" r="23141" b="44884"/>
          <a:stretch>
            <a:fillRect/>
          </a:stretch>
        </p:blipFill>
        <p:spPr bwMode="auto">
          <a:xfrm>
            <a:off x="467544" y="3356992"/>
            <a:ext cx="1875476" cy="3068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13158" t="4477" r="5263" b="30481"/>
          <a:stretch>
            <a:fillRect/>
          </a:stretch>
        </p:blipFill>
        <p:spPr bwMode="auto">
          <a:xfrm>
            <a:off x="2896135" y="274502"/>
            <a:ext cx="2088232" cy="2963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r="6244" b="9959"/>
          <a:stretch>
            <a:fillRect/>
          </a:stretch>
        </p:blipFill>
        <p:spPr bwMode="auto">
          <a:xfrm>
            <a:off x="2937698" y="3429000"/>
            <a:ext cx="2088232" cy="3021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 l="19808" t="24276" r="27971" b="35648"/>
          <a:stretch>
            <a:fillRect/>
          </a:stretch>
        </p:blipFill>
        <p:spPr bwMode="auto">
          <a:xfrm>
            <a:off x="5474390" y="399194"/>
            <a:ext cx="219364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 l="28908" t="25361" r="19172" b="34062"/>
          <a:stretch>
            <a:fillRect/>
          </a:stretch>
        </p:blipFill>
        <p:spPr bwMode="auto">
          <a:xfrm>
            <a:off x="5512159" y="3567545"/>
            <a:ext cx="2191744" cy="304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9804" t="14507" r="19608" b="13900"/>
          <a:stretch>
            <a:fillRect/>
          </a:stretch>
        </p:blipFill>
        <p:spPr bwMode="auto">
          <a:xfrm>
            <a:off x="179512" y="0"/>
            <a:ext cx="2592288" cy="468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t="5271" r="4291" b="19883"/>
          <a:stretch>
            <a:fillRect/>
          </a:stretch>
        </p:blipFill>
        <p:spPr bwMode="auto">
          <a:xfrm>
            <a:off x="2915816" y="548680"/>
            <a:ext cx="2808312" cy="3909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l="5487" t="27675" r="3068" b="22478"/>
          <a:stretch>
            <a:fillRect/>
          </a:stretch>
        </p:blipFill>
        <p:spPr bwMode="auto">
          <a:xfrm>
            <a:off x="0" y="4807476"/>
            <a:ext cx="6696744" cy="2050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583382" y="1260764"/>
            <a:ext cx="2258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Алгоритм одевания в спальне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309" y="180109"/>
            <a:ext cx="7176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пространственно-предметная </a:t>
            </a:r>
            <a:br>
              <a:rPr lang="ru-RU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развивающая среда для девочек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b="15337"/>
          <a:stretch>
            <a:fillRect/>
          </a:stretch>
        </p:blipFill>
        <p:spPr bwMode="auto">
          <a:xfrm>
            <a:off x="323528" y="1124744"/>
            <a:ext cx="3392125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27655"/>
          <a:stretch>
            <a:fillRect/>
          </a:stretch>
        </p:blipFill>
        <p:spPr bwMode="auto">
          <a:xfrm>
            <a:off x="3651951" y="775823"/>
            <a:ext cx="4104456" cy="3186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C:\Users\Irina\Desktop\WP_20151123_028.jpg"/>
          <p:cNvPicPr>
            <a:picLocks noChangeAspect="1" noChangeArrowheads="1"/>
          </p:cNvPicPr>
          <p:nvPr/>
        </p:nvPicPr>
        <p:blipFill>
          <a:blip r:embed="rId4" cstate="print"/>
          <a:srcRect l="16527" r="17365"/>
          <a:stretch>
            <a:fillRect/>
          </a:stretch>
        </p:blipFill>
        <p:spPr bwMode="auto">
          <a:xfrm>
            <a:off x="3660869" y="3798695"/>
            <a:ext cx="3600400" cy="3059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2435" y="1"/>
            <a:ext cx="5708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Предметно-пространственная среда для мальчиков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10015" r="12087"/>
          <a:stretch>
            <a:fillRect/>
          </a:stretch>
        </p:blipFill>
        <p:spPr bwMode="auto">
          <a:xfrm>
            <a:off x="0" y="1099771"/>
            <a:ext cx="5040560" cy="3634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C:\Users\Irina\Desktop\WP_20151123_015.jpg"/>
          <p:cNvPicPr>
            <a:picLocks noChangeAspect="1" noChangeArrowheads="1"/>
          </p:cNvPicPr>
          <p:nvPr/>
        </p:nvPicPr>
        <p:blipFill>
          <a:blip r:embed="rId3" cstate="print"/>
          <a:srcRect t="23102" b="14885"/>
          <a:stretch>
            <a:fillRect/>
          </a:stretch>
        </p:blipFill>
        <p:spPr bwMode="auto">
          <a:xfrm>
            <a:off x="4621413" y="3010985"/>
            <a:ext cx="3326609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к семинару\WP_20151123_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05055" cy="4043731"/>
          </a:xfrm>
          <a:prstGeom prst="rect">
            <a:avLst/>
          </a:prstGeom>
          <a:noFill/>
        </p:spPr>
      </p:pic>
      <p:pic>
        <p:nvPicPr>
          <p:cNvPr id="3" name="Picture 2" descr="G:\WP_20151126_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546" y="3394364"/>
            <a:ext cx="5500104" cy="34636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к семинару\WP_20151123_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031673" cy="3186545"/>
          </a:xfrm>
          <a:prstGeom prst="rect">
            <a:avLst/>
          </a:prstGeom>
          <a:noFill/>
        </p:spPr>
      </p:pic>
      <p:pic>
        <p:nvPicPr>
          <p:cNvPr id="1027" name="Picture 3" descr="F:\фото к семинару\WP_20151123_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255" y="3200399"/>
            <a:ext cx="3932632" cy="3491346"/>
          </a:xfrm>
          <a:prstGeom prst="rect">
            <a:avLst/>
          </a:prstGeom>
          <a:noFill/>
        </p:spPr>
      </p:pic>
      <p:pic>
        <p:nvPicPr>
          <p:cNvPr id="1028" name="Picture 4" descr="F:\фото к семинару\WP_20151123_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3085" y="1274618"/>
            <a:ext cx="4114951" cy="315269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77031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 этап Заключительный</a:t>
            </a:r>
          </a:p>
          <a:p>
            <a:pPr lvl="0" algn="ctr" eaLnBrk="1" hangingPunct="1"/>
            <a:endParaRPr lang="ru-RU" sz="32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этапа: 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Обобщение, распространение опыта экспериментальной работы</a:t>
            </a:r>
          </a:p>
          <a:p>
            <a:pPr lvl="0" algn="ctr"/>
            <a:endParaRPr lang="ru-RU" sz="32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Обобщение практических материалов по реализации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подхода в воспитании дошкольников.</a:t>
            </a:r>
          </a:p>
          <a:p>
            <a:pPr lvl="0"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Оформление опыта работы по теме</a:t>
            </a:r>
          </a:p>
          <a:p>
            <a:pPr lvl="0"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Разработка методических рекомендаций для педагогов и родителей по проблеме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воспитания детей.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767541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проблемы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состоит в том, что в настоящее время наблюдается маскулинизация девочек и феминизация мальчиков (другими словами, трудно разобрать, где сильный пол, а где  – слабый).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Причины: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      большой процент разводов в обществе;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      преобладание неполных семей;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      главенствующая роль матери в семье;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      пассивное участие мужчин в воспитании детей;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      отсутствие культуры взаимоотношений мальчиков и девочек.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      программно-методическое обеспечение не учитывает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гендерный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аспект;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      низкий процент мужчин-педагогов;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      преобладание в предметно-развивающей среде «девчоночьих» материалов и пособий;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      построение педагогического процесса без учета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гендерных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особенностей.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с семинара\DSC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18" y="164408"/>
            <a:ext cx="4003963" cy="3167609"/>
          </a:xfrm>
          <a:prstGeom prst="rect">
            <a:avLst/>
          </a:prstGeom>
          <a:noFill/>
        </p:spPr>
      </p:pic>
      <p:pic>
        <p:nvPicPr>
          <p:cNvPr id="2051" name="Picture 3" descr="F:\фото с семинара\DSC_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818" y="3380508"/>
            <a:ext cx="4156363" cy="3477492"/>
          </a:xfrm>
          <a:prstGeom prst="rect">
            <a:avLst/>
          </a:prstGeom>
          <a:noFill/>
        </p:spPr>
      </p:pic>
      <p:pic>
        <p:nvPicPr>
          <p:cNvPr id="1027" name="Picture 3" descr="G:\WP_20151126_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6364" y="1565564"/>
            <a:ext cx="4100945" cy="336665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31967"/>
            <a:ext cx="724988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</a:t>
            </a:r>
          </a:p>
          <a:p>
            <a:pPr algn="ctr"/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внимание!</a:t>
            </a:r>
            <a:endParaRPr lang="ru-RU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527" y="0"/>
            <a:ext cx="75784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1673" y="775855"/>
            <a:ext cx="74537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полоразвивающего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социокультурного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пространства ДОУ, как среды, способствующей  овладению детьми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полоролевым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опытом, ценностями, смыслами и способами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полоролевого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поведения на основе сотрудничества со взрослыми и сверстниками. 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817" y="0"/>
            <a:ext cx="7578437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ознакомить педагогов детского сада с основами научных знаний о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гендерных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различиях 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гендерном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подходе;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создать условия для максимальной самореализации и раскрытия способности мальчиков и девочек, осуществляя личностно-ориентированный подход к каждому ребёнку;</a:t>
            </a:r>
          </a:p>
          <a:p>
            <a:pPr lvl="0" algn="ctr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физические качества в соответствии с полом и возрастом детей;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-формировать нравственные качества девочек и мальчиков, способствующие овладению детьми культурой в сфере взаимоотношения полов;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разработать адекватную полу модель поведения, способствующую правильному пониманию роли мужчины и женщины в обществе;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привлекать родителей к активным формам работы по проблеме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воспитания детей.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FontTx/>
              <a:buChar char="-"/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7620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ПРИОРИТЕТНЫЕ НАПРАВЛЕНИЯ ПРОЕКТА:</a:t>
            </a:r>
          </a:p>
          <a:p>
            <a:pPr lvl="0"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поиск эффективных педагогических средств для формирования у детей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гендерной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устойчивости;</a:t>
            </a:r>
          </a:p>
          <a:p>
            <a:pPr lvl="0"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формирование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гендерной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компетентности педагогов;</a:t>
            </a:r>
          </a:p>
          <a:p>
            <a:pPr lvl="0"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популяризация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воспитания среди родителей.</a:t>
            </a:r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"/>
            <a:ext cx="770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hangingPunct="1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hangingPunct="1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-33486"/>
            <a:ext cx="7633855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endParaRPr lang="ru-RU" sz="2200" b="1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Ожидаемые результаты деятельности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2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Создание в детском саду условий для воспитания, образования и развития мальчиков и девочек дошкольного возраста с учетом их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гендерных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особенностей.</a:t>
            </a:r>
          </a:p>
          <a:p>
            <a:pPr lvl="0"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Совершенствование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воспитания детей; дифференцированного воспитания, предусматривающего индивидуальный подход, основанный на психических особенностях  пола ребёнка, на развитии качеств мужественности и женственности, на воспитании уважительного отношения к детям противоположного пола и друг к другу, на подготовке детей к будущей семейной жизни, усвоению социальных ролей.</a:t>
            </a:r>
          </a:p>
          <a:p>
            <a:pPr lvl="0"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Разработка методов и технологий воспитания с учетом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гендерных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особенностей детей дошкольного возраста в условиях детского сада и семьи.</a:t>
            </a:r>
          </a:p>
          <a:p>
            <a:pPr lvl="0" algn="ctr"/>
            <a:endParaRPr lang="ru-RU" sz="1600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600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600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"/>
            <a:ext cx="760614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endParaRPr lang="ru-RU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этап Подготовительный</a:t>
            </a:r>
          </a:p>
          <a:p>
            <a:pPr lvl="0" algn="ctr"/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этапа: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Определение главного направления  работы</a:t>
            </a:r>
          </a:p>
          <a:p>
            <a:pPr lvl="0" algn="ctr"/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buFontTx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Подготовка педагогических кадров к работе по теме:</a:t>
            </a:r>
          </a:p>
          <a:p>
            <a:pPr marL="342900" lvl="0" indent="-34290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«Реализация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подхода в воспитании детей дошкольного возраста  в условиях детского сада» - изучение психолого-педагогической литературы по проблеме исследования.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Определение педагогических условий реализации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подхода в воспитании детей.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Выбор формы работы с родителями, разработка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опросников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консультаций, программы работы 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родителями по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гендерному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воспитанию детей.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едсовет №3\20150331_132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1672"/>
            <a:ext cx="4248727" cy="3186545"/>
          </a:xfrm>
          <a:prstGeom prst="rect">
            <a:avLst/>
          </a:prstGeom>
          <a:noFill/>
        </p:spPr>
      </p:pic>
      <p:pic>
        <p:nvPicPr>
          <p:cNvPr id="1027" name="Picture 3" descr="F:\педсовет №3\20150331_132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600" y="3352800"/>
            <a:ext cx="4396509" cy="329738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990109" cy="31449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Рисунок 6" descr="F:\мама\DSC003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63190"/>
            <a:ext cx="3948545" cy="3120737"/>
          </a:xfrm>
          <a:prstGeom prst="rect">
            <a:avLst/>
          </a:prstGeom>
          <a:noFill/>
        </p:spPr>
      </p:pic>
      <p:pic>
        <p:nvPicPr>
          <p:cNvPr id="10" name="Рисунок 9" descr="G:\фотки для буклета\DSC034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80509"/>
            <a:ext cx="3616036" cy="3103418"/>
          </a:xfrm>
          <a:prstGeom prst="rect">
            <a:avLst/>
          </a:prstGeom>
          <a:noFill/>
        </p:spPr>
      </p:pic>
      <p:pic>
        <p:nvPicPr>
          <p:cNvPr id="11" name="Рисунок 10" descr="G:\фотки для буклета\Изображение 0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4182" y="0"/>
            <a:ext cx="3546763" cy="311727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540</Words>
  <Application>Microsoft Office PowerPoint</Application>
  <PresentationFormat>Экран (4:3)</PresentationFormat>
  <Paragraphs>65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12</cp:lastModifiedBy>
  <cp:revision>37</cp:revision>
  <dcterms:created xsi:type="dcterms:W3CDTF">2015-02-19T20:52:53Z</dcterms:created>
  <dcterms:modified xsi:type="dcterms:W3CDTF">2017-05-24T08:01:48Z</dcterms:modified>
</cp:coreProperties>
</file>