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C31A-1B59-4DF5-81BC-7F4780D45EA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06D3-20ED-4B01-A5E6-9611CCA46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6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06D3-20ED-4B01-A5E6-9611CCA469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4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06D3-20ED-4B01-A5E6-9611CCA46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2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0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4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4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6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C0A0-AB55-48C6-B747-850DB240E39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1200-3422-4522-ACB0-D746E8769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1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338"/>
            <a:ext cx="10579100" cy="662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7300" y="6316703"/>
            <a:ext cx="6011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Видео со стихотворением о Родине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/>
          <a:stretch/>
        </p:blipFill>
        <p:spPr>
          <a:xfrm>
            <a:off x="-33617" y="1"/>
            <a:ext cx="3025590" cy="2223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73" y="4"/>
            <a:ext cx="3334868" cy="2223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1"/>
          <a:stretch/>
        </p:blipFill>
        <p:spPr>
          <a:xfrm>
            <a:off x="6326841" y="1"/>
            <a:ext cx="2850777" cy="2205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9"/>
          <a:stretch/>
        </p:blipFill>
        <p:spPr>
          <a:xfrm>
            <a:off x="9112624" y="-17929"/>
            <a:ext cx="3079376" cy="2223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/>
          <a:stretch/>
        </p:blipFill>
        <p:spPr>
          <a:xfrm>
            <a:off x="-33618" y="2223249"/>
            <a:ext cx="2756644" cy="2232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/>
          <a:stretch/>
        </p:blipFill>
        <p:spPr>
          <a:xfrm>
            <a:off x="2723026" y="2205319"/>
            <a:ext cx="2507877" cy="223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3" y="2205319"/>
            <a:ext cx="3639663" cy="2250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66" y="2205319"/>
            <a:ext cx="3328149" cy="2218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3965"/>
            <a:ext cx="4089037" cy="2404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55" y="4453965"/>
            <a:ext cx="4277275" cy="2421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30" y="4329953"/>
            <a:ext cx="3792070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82" y="0"/>
            <a:ext cx="102780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6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и по запросу изображение карты россии для дошкольник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7" y="134471"/>
            <a:ext cx="11555506" cy="672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Картинки по запросу изображение герба россии для дошкольник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87" y="139420"/>
            <a:ext cx="5812025" cy="6718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405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изображение герба россии на паспор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73" y="3370197"/>
            <a:ext cx="5585927" cy="353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ртинки по запросу изображение герба россии на монетах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5" y="3963418"/>
            <a:ext cx="47625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изображение герба россии на печатях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47" y="11178"/>
            <a:ext cx="3551853" cy="3359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изображение когда люди слушают гимн российской федераци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"/>
          <a:stretch/>
        </p:blipFill>
        <p:spPr bwMode="auto">
          <a:xfrm>
            <a:off x="6251575" y="-13810"/>
            <a:ext cx="5940425" cy="333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изображение когда люди слушают гимн российской феде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7" y="2948473"/>
            <a:ext cx="5619360" cy="390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0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и по запросу изображение флага росс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6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изображение флага россии на соревнования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5" y="396638"/>
            <a:ext cx="24288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изображение флага россии на разных предметах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26" y="0"/>
            <a:ext cx="5146958" cy="687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изображение флага россии на разных предметах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32" y="4117387"/>
            <a:ext cx="4213769" cy="277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изображение поднятия флага росси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01" y="2510947"/>
            <a:ext cx="2905125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изображение флага россии на соревнованиях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33" y="-124617"/>
            <a:ext cx="4933893" cy="291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0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65125"/>
            <a:ext cx="10947400" cy="5961063"/>
          </a:xfrm>
        </p:spPr>
      </p:pic>
      <p:sp>
        <p:nvSpPr>
          <p:cNvPr id="6" name="Прямоугольник 5"/>
          <p:cNvSpPr/>
          <p:nvPr/>
        </p:nvSpPr>
        <p:spPr>
          <a:xfrm>
            <a:off x="2501900" y="5860534"/>
            <a:ext cx="807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Видео с историей возникновения флага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-133" r="19372"/>
          <a:stretch/>
        </p:blipFill>
        <p:spPr>
          <a:xfrm>
            <a:off x="0" y="0"/>
            <a:ext cx="2655797" cy="24270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11242" b="17357"/>
          <a:stretch/>
        </p:blipFill>
        <p:spPr>
          <a:xfrm>
            <a:off x="2642348" y="7545"/>
            <a:ext cx="2756648" cy="2434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r="17890"/>
          <a:stretch/>
        </p:blipFill>
        <p:spPr>
          <a:xfrm>
            <a:off x="5398997" y="7546"/>
            <a:ext cx="2333062" cy="2441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0"/>
          <a:stretch/>
        </p:blipFill>
        <p:spPr>
          <a:xfrm>
            <a:off x="7725336" y="0"/>
            <a:ext cx="2635623" cy="2431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7"/>
          <a:stretch/>
        </p:blipFill>
        <p:spPr>
          <a:xfrm>
            <a:off x="10360959" y="-14637"/>
            <a:ext cx="1831041" cy="2463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9"/>
          <a:stretch/>
        </p:blipFill>
        <p:spPr>
          <a:xfrm>
            <a:off x="0" y="2427061"/>
            <a:ext cx="2595282" cy="2042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"/>
          <a:stretch/>
        </p:blipFill>
        <p:spPr>
          <a:xfrm>
            <a:off x="2595282" y="2427060"/>
            <a:ext cx="2568389" cy="2042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582" r="17639" b="11355"/>
          <a:stretch/>
        </p:blipFill>
        <p:spPr>
          <a:xfrm>
            <a:off x="5163672" y="2395456"/>
            <a:ext cx="2286000" cy="20813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13287"/>
          <a:stretch/>
        </p:blipFill>
        <p:spPr>
          <a:xfrm>
            <a:off x="7449672" y="2395456"/>
            <a:ext cx="2286000" cy="20593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/>
          <a:stretch/>
        </p:blipFill>
        <p:spPr>
          <a:xfrm>
            <a:off x="9735672" y="2395456"/>
            <a:ext cx="2464804" cy="20593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2"/>
          <a:stretch/>
        </p:blipFill>
        <p:spPr>
          <a:xfrm>
            <a:off x="1" y="4418688"/>
            <a:ext cx="3092824" cy="2439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7426"/>
          <a:stretch/>
        </p:blipFill>
        <p:spPr>
          <a:xfrm>
            <a:off x="3092825" y="4469520"/>
            <a:ext cx="2595282" cy="23884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1"/>
          <a:stretch/>
        </p:blipFill>
        <p:spPr>
          <a:xfrm>
            <a:off x="5689342" y="4454827"/>
            <a:ext cx="2997458" cy="2415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454827"/>
            <a:ext cx="3513676" cy="24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Широкоэкранный</PresentationFormat>
  <Paragraphs>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</dc:creator>
  <cp:lastModifiedBy>света</cp:lastModifiedBy>
  <cp:revision>9</cp:revision>
  <dcterms:created xsi:type="dcterms:W3CDTF">2017-05-14T12:27:40Z</dcterms:created>
  <dcterms:modified xsi:type="dcterms:W3CDTF">2017-05-23T19:49:52Z</dcterms:modified>
</cp:coreProperties>
</file>