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7" r:id="rId4"/>
    <p:sldId id="260" r:id="rId5"/>
    <p:sldId id="268" r:id="rId6"/>
    <p:sldId id="269" r:id="rId7"/>
    <p:sldId id="261" r:id="rId8"/>
    <p:sldId id="270" r:id="rId9"/>
    <p:sldId id="262" r:id="rId10"/>
    <p:sldId id="263" r:id="rId11"/>
    <p:sldId id="271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656"/>
    <a:srgbClr val="F69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3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8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3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0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2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6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2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2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0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83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8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4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8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9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5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3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8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2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02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5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5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3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0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3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E105-E9ED-45DF-8095-B57D85C6176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5D0A-8587-41C0-98E7-647F2C191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92D050"/>
            </a:gs>
            <a:gs pos="0">
              <a:schemeClr val="accent4">
                <a:lumMod val="60000"/>
                <a:lumOff val="40000"/>
              </a:schemeClr>
            </a:gs>
            <a:gs pos="37000">
              <a:srgbClr val="FFFF00">
                <a:alpha val="5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A605-98CD-4FE1-9BE8-42E5DD55BA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C97E-04D5-47E5-BAB0-A8359B6C8D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0E105-E9ED-45DF-8095-B57D85C617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A5D0A-8587-41C0-98E7-647F2C1918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5657">
              <a:srgbClr val="F69E5C"/>
            </a:gs>
            <a:gs pos="43975">
              <a:srgbClr val="FFC000"/>
            </a:gs>
            <a:gs pos="17000">
              <a:schemeClr val="accent5">
                <a:lumMod val="75000"/>
              </a:schemeClr>
            </a:gs>
            <a:gs pos="100000">
              <a:srgbClr val="FF0000">
                <a:alpha val="41000"/>
                <a:lumMod val="8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9144000" cy="642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Муниципальное бюджетное дошкольное образовательное  учреждение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                      г. Мурманска № 104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6" y="5517232"/>
            <a:ext cx="8643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prstClr val="black"/>
                </a:solidFill>
              </a:rPr>
              <a:t>                                                           </a:t>
            </a:r>
            <a:r>
              <a:rPr lang="ru-RU" b="1" dirty="0" err="1" smtClean="0">
                <a:solidFill>
                  <a:prstClr val="black"/>
                </a:solidFill>
              </a:rPr>
              <a:t>Гурбан</a:t>
            </a:r>
            <a:r>
              <a:rPr lang="ru-RU" b="1" dirty="0" smtClean="0">
                <a:solidFill>
                  <a:prstClr val="black"/>
                </a:solidFill>
              </a:rPr>
              <a:t> С. И.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Мурманск 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 rot="20550882">
            <a:off x="1632716" y="1573759"/>
            <a:ext cx="6758006" cy="2018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9510" y="2060848"/>
            <a:ext cx="6475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Времена года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2" name="AutoShape 4" descr="http://proxy.whoisaaronbrown.com/proxy/https:/img-fotki.yandex.ru/get/15496/131624064.59b/0_10dda5_d72de29a_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97200" l="1595" r="97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6" y="3326492"/>
            <a:ext cx="2470076" cy="28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300">
              <a:schemeClr val="accent6">
                <a:lumMod val="75000"/>
              </a:schemeClr>
            </a:gs>
            <a:gs pos="70000">
              <a:srgbClr val="92D050"/>
            </a:gs>
            <a:gs pos="0">
              <a:srgbClr val="FFFF00"/>
            </a:gs>
            <a:gs pos="91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Четыре времени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:\DCIM\102NIKON\DSCN000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/>
        </p:blipFill>
        <p:spPr bwMode="auto">
          <a:xfrm>
            <a:off x="323528" y="620688"/>
            <a:ext cx="4104455" cy="2735263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:\DCIM\102NIKON\DSCN00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/>
          <a:stretch/>
        </p:blipFill>
        <p:spPr bwMode="auto">
          <a:xfrm>
            <a:off x="4788024" y="3573016"/>
            <a:ext cx="4046747" cy="295275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DCIM\102NIKON\DSCN000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b="5416"/>
          <a:stretch/>
        </p:blipFill>
        <p:spPr bwMode="auto">
          <a:xfrm>
            <a:off x="4788024" y="620688"/>
            <a:ext cx="4032448" cy="277011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DCIM\102NIKON\DSCN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04456" cy="29527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536504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CIM\102NIKON\DSCN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926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536504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:\DCIM\102NIKON\DSCN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64896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6307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ВЕСНА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H:\DCIM\102NIKON\DSCN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6307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ВЕСНА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H:\DCIM\102NIKON\DSCN000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2688" b="5415"/>
          <a:stretch/>
        </p:blipFill>
        <p:spPr bwMode="auto">
          <a:xfrm>
            <a:off x="611560" y="1068404"/>
            <a:ext cx="7776864" cy="545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656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DCIM\102NIKON\DSCN00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"/>
          <a:stretch/>
        </p:blipFill>
        <p:spPr bwMode="auto">
          <a:xfrm>
            <a:off x="611836" y="980728"/>
            <a:ext cx="7776588" cy="54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656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ЛЕТО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DCIM\102NIKON\DSCN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799288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472608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H:\DCIM\102NIKON\DSCN00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30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" t="2924" r="3744" b="1701"/>
          <a:stretch/>
        </p:blipFill>
        <p:spPr bwMode="auto">
          <a:xfrm>
            <a:off x="611560" y="1052736"/>
            <a:ext cx="7704856" cy="554461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5472608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ОСЕНЬ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100" name="Picture 4" descr="H:\DCIM\102NIKON\DSCN0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/>
        </p:blipFill>
        <p:spPr bwMode="auto">
          <a:xfrm>
            <a:off x="683568" y="1309036"/>
            <a:ext cx="7848872" cy="500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2_Тема Office</vt:lpstr>
      <vt:lpstr>Презентация PowerPoint</vt:lpstr>
      <vt:lpstr>Зима </vt:lpstr>
      <vt:lpstr>Зима </vt:lpstr>
      <vt:lpstr>ВЕСНА</vt:lpstr>
      <vt:lpstr>ВЕСНА</vt:lpstr>
      <vt:lpstr>ЛЕТО</vt:lpstr>
      <vt:lpstr>ЛЕТО</vt:lpstr>
      <vt:lpstr>ОСЕНЬ </vt:lpstr>
      <vt:lpstr>ОСЕНЬ </vt:lpstr>
      <vt:lpstr>Четыре времени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11</cp:revision>
  <dcterms:created xsi:type="dcterms:W3CDTF">2017-05-21T15:12:34Z</dcterms:created>
  <dcterms:modified xsi:type="dcterms:W3CDTF">2017-05-22T18:26:00Z</dcterms:modified>
</cp:coreProperties>
</file>