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6" r:id="rId5"/>
    <p:sldId id="265" r:id="rId6"/>
    <p:sldId id="271" r:id="rId7"/>
    <p:sldId id="262" r:id="rId8"/>
    <p:sldId id="261" r:id="rId9"/>
    <p:sldId id="269" r:id="rId10"/>
    <p:sldId id="272" r:id="rId11"/>
    <p:sldId id="274" r:id="rId12"/>
    <p:sldId id="267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E1-816F-482E-86D2-89CE90227712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01F5-8597-4061-B2EA-51B2ED9C1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тьяна\Desktop\288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712967" cy="653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C:\Users\Татьяна\Desktop\172356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28526"/>
            <a:ext cx="8795398" cy="6068825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539552" y="4797152"/>
            <a:ext cx="3600400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БЕРЕЗНЯК</a:t>
            </a:r>
            <a:endParaRPr lang="ru-RU" sz="3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733256"/>
            <a:ext cx="3600400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КЕДРОВНИК</a:t>
            </a:r>
            <a:endParaRPr lang="ru-RU" sz="3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4797152"/>
            <a:ext cx="367240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ТАЙГА</a:t>
            </a:r>
            <a:endParaRPr lang="ru-RU" sz="3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5733256"/>
            <a:ext cx="367240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ПУЩА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Цели урока: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20688"/>
            <a:ext cx="561662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Однокоренные слова.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628800"/>
            <a:ext cx="52565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учиться подбирать ….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492896"/>
            <a:ext cx="52565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у</a:t>
            </a:r>
            <a:r>
              <a:rPr lang="ru-RU" sz="3200" dirty="0" smtClean="0"/>
              <a:t>читься отличать …… от ……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атьяна\Desktop\19252-29f798a05b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36155" cy="63367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5373216"/>
            <a:ext cx="331236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Ученикам 2 «А» класса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г. Москва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Школа «Потенциал»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83568" y="404664"/>
            <a:ext cx="22322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р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ебята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404664"/>
            <a:ext cx="237626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берёза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168" y="404664"/>
            <a:ext cx="2736304" cy="720080"/>
          </a:xfrm>
          <a:prstGeom prst="roundRect">
            <a:avLst>
              <a:gd name="adj" fmla="val 182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человек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3852936" y="1268760"/>
            <a:ext cx="2808312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берёзка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>
            <a:off x="-4501008" y="2060848"/>
            <a:ext cx="417646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подберёзовик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4212976" y="3068960"/>
            <a:ext cx="3456384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берёзовый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4429000" y="4149080"/>
            <a:ext cx="3816424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березняк</a:t>
            </a:r>
            <a:endParaRPr lang="ru-RU" sz="4800" dirty="0">
              <a:latin typeface="Bookman Old Style" pitchFamily="18" charset="0"/>
            </a:endParaRPr>
          </a:p>
        </p:txBody>
      </p:sp>
      <p:pic>
        <p:nvPicPr>
          <p:cNvPr id="6151" name="Picture 7" descr="C:\Users\Татьяна\Desktop\0_29399_4bdc1d8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46476" cy="6350000"/>
          </a:xfrm>
          <a:prstGeom prst="rect">
            <a:avLst/>
          </a:prstGeom>
          <a:noFill/>
        </p:spPr>
      </p:pic>
      <p:pic>
        <p:nvPicPr>
          <p:cNvPr id="10" name="Picture 2" descr="C:\Users\Татьяна\Desktop\pasha_lumin_i_dasha_shuvalova_pism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784976" cy="4454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9 -4.07407E-6 L -0.31094 -4.0740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42917 0.005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0.01042 L 0.50591 0.010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46458 0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8 4.44444E-6 L 0.49218 4.44444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Цели урока: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20688"/>
            <a:ext cx="561662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Однокоренные слова.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628800"/>
            <a:ext cx="52565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учиться подбирать ….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492896"/>
            <a:ext cx="525658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у</a:t>
            </a:r>
            <a:r>
              <a:rPr lang="ru-RU" sz="3200" dirty="0" smtClean="0"/>
              <a:t>читься отличать …… от ……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В тайге растёт кедр. Кедровник – любимое место многих животных и птиц. Осенью созревают кедровые шишки. Ими лакомятся кабаны, белки. Прилетает и птица кедровка.</a:t>
            </a:r>
            <a:endParaRPr lang="ru-RU" sz="3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03848" y="980728"/>
            <a:ext cx="93610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55976" y="980728"/>
            <a:ext cx="2088232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71800" y="2060848"/>
            <a:ext cx="201622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07704" y="3140968"/>
            <a:ext cx="201622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01" name="Picture 9" descr="C:\Users\Татьяна\Desktop\1047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  <p:pic>
        <p:nvPicPr>
          <p:cNvPr id="8" name="Picture 3" descr="C:\Users\Татьяна\Desktop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712968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Кедр, кедровник, кедровые, кедровка.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0" y="1556792"/>
            <a:ext cx="1547664" cy="1058416"/>
          </a:xfrm>
          <a:prstGeom prst="arc">
            <a:avLst>
              <a:gd name="adj1" fmla="val 13358804"/>
              <a:gd name="adj2" fmla="val 1954907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1259632" y="1556792"/>
            <a:ext cx="1728192" cy="1440160"/>
          </a:xfrm>
          <a:prstGeom prst="arc">
            <a:avLst>
              <a:gd name="adj1" fmla="val 13358804"/>
              <a:gd name="adj2" fmla="val 188118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3707904" y="1628800"/>
            <a:ext cx="1944216" cy="1520552"/>
          </a:xfrm>
          <a:prstGeom prst="arc">
            <a:avLst>
              <a:gd name="adj1" fmla="val 13358804"/>
              <a:gd name="adj2" fmla="val 188118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6156176" y="1628800"/>
            <a:ext cx="1800200" cy="1368152"/>
          </a:xfrm>
          <a:prstGeom prst="arc">
            <a:avLst>
              <a:gd name="adj1" fmla="val 13358804"/>
              <a:gd name="adj2" fmla="val 1881182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8568952" cy="1944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Bookman Old Style" pitchFamily="18" charset="0"/>
              </a:rPr>
              <a:t>В тайге  растёт кедр.</a:t>
            </a:r>
            <a:endParaRPr lang="ru-RU" sz="5400" dirty="0">
              <a:latin typeface="Bookman Old Style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444208" y="4077072"/>
            <a:ext cx="13681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23928" y="4077072"/>
            <a:ext cx="20162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95936" y="4221088"/>
            <a:ext cx="20162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83768" y="2852936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83768" y="2924944"/>
            <a:ext cx="25202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04048" y="2924944"/>
            <a:ext cx="0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131840" y="2492896"/>
            <a:ext cx="1440160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г</a:t>
            </a:r>
            <a:r>
              <a:rPr lang="ru-RU" sz="3200" dirty="0" smtClean="0"/>
              <a:t>де?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Татьяна\Desktop\dab52f3de2064cd4aea036e6e4dd7747_i-78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1130"/>
            <a:ext cx="6552728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атьяна\Desktop\19252-29f798a05b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36155" cy="63367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5373216"/>
            <a:ext cx="331236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Ученикам 2 «А» класса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г. Москва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Школа «Потенциал»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тьяна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zubr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308857" cy="417646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316835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зубр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5733256"/>
            <a:ext cx="316835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зубрить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5733256"/>
            <a:ext cx="316835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latin typeface="Bookman Old Style" pitchFamily="18" charset="0"/>
              </a:rPr>
              <a:t>зубрище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260648"/>
            <a:ext cx="316835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зубрёнок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1340768"/>
            <a:ext cx="65527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Bookman Old Style" pitchFamily="18" charset="0"/>
              </a:rPr>
              <a:t>Беловежская пуща</a:t>
            </a:r>
            <a:endParaRPr lang="ru-RU" sz="40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8437</TotalTime>
  <Words>124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Тема урока: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Тема урока: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6</cp:revision>
  <dcterms:created xsi:type="dcterms:W3CDTF">2015-12-15T07:13:04Z</dcterms:created>
  <dcterms:modified xsi:type="dcterms:W3CDTF">2017-05-22T14:15:10Z</dcterms:modified>
</cp:coreProperties>
</file>