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0" r:id="rId3"/>
    <p:sldId id="259" r:id="rId4"/>
    <p:sldId id="258" r:id="rId5"/>
    <p:sldId id="261" r:id="rId6"/>
    <p:sldId id="265" r:id="rId7"/>
    <p:sldId id="266" r:id="rId8"/>
    <p:sldId id="264" r:id="rId9"/>
    <p:sldId id="27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4E31D-0779-4605-930F-E6356816E83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5E8DE-DC85-416B-BBC3-EF70DD730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5E8DE-DC85-416B-BBC3-EF70DD730D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5E8DE-DC85-416B-BBC3-EF70DD730D9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5105400" cy="2868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Индивидуальный детский проект на тему: «Мой друг – кошка»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Подготовила воспитанница старшей группы </a:t>
            </a:r>
            <a:r>
              <a:rPr lang="ru-RU" sz="1600" dirty="0" err="1" smtClean="0">
                <a:solidFill>
                  <a:schemeClr val="tx1"/>
                </a:solidFill>
              </a:rPr>
              <a:t>д</a:t>
            </a:r>
            <a:r>
              <a:rPr lang="ru-RU" sz="1600" dirty="0" smtClean="0">
                <a:solidFill>
                  <a:schemeClr val="tx1"/>
                </a:solidFill>
              </a:rPr>
              <a:t>/с №8 «</a:t>
            </a:r>
            <a:r>
              <a:rPr lang="ru-RU" sz="1600" dirty="0" err="1" smtClean="0">
                <a:solidFill>
                  <a:schemeClr val="tx1"/>
                </a:solidFill>
              </a:rPr>
              <a:t>Зоряночка</a:t>
            </a:r>
            <a:r>
              <a:rPr lang="ru-RU" sz="1600" dirty="0" smtClean="0">
                <a:solidFill>
                  <a:schemeClr val="tx1"/>
                </a:solidFill>
              </a:rPr>
              <a:t>» г. Ессентуки Снигирева Алина </a:t>
            </a:r>
          </a:p>
          <a:p>
            <a:r>
              <a:rPr lang="ru-RU" sz="1600" dirty="0" smtClean="0"/>
              <a:t>Руководитель проекта : Гончарова Татьяна Григорьевна.</a:t>
            </a:r>
          </a:p>
          <a:p>
            <a:r>
              <a:rPr lang="ru-RU" sz="1600" dirty="0" smtClean="0"/>
              <a:t>Продолжительность проекта: 3месяца.</a:t>
            </a:r>
          </a:p>
          <a:p>
            <a:r>
              <a:rPr lang="ru-RU" sz="1600" dirty="0" smtClean="0"/>
              <a:t>Тип проекта: индивидуальный; информационно- творческий.</a:t>
            </a:r>
          </a:p>
          <a:p>
            <a:r>
              <a:rPr lang="ru-RU" sz="1600" dirty="0" smtClean="0"/>
              <a:t>Участники проекта: воспитатель, ребенок, родители ребенка – Снигиревой Алины.</a:t>
            </a:r>
          </a:p>
          <a:p>
            <a:r>
              <a:rPr lang="ru-RU" sz="1600" dirty="0" smtClean="0"/>
              <a:t>Возраст ребенка: 6 лет.</a:t>
            </a:r>
          </a:p>
        </p:txBody>
      </p:sp>
      <p:pic>
        <p:nvPicPr>
          <p:cNvPr id="1026" name="Picture 2" descr="C:\Users\Татьяна\Desktop\ka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76264" cy="2156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РЕЗУЛЬТАТЕ ИССЛЕДОВАНИЙ МОЖНО СКАЗАТЬ, ЧТО КОШКА НАСТОЯЩИЙ  ДРУГ ЧЕЛОВЕКА.</a:t>
            </a:r>
            <a:endParaRPr lang="ru-RU" sz="2800" dirty="0"/>
          </a:p>
        </p:txBody>
      </p:sp>
      <p:pic>
        <p:nvPicPr>
          <p:cNvPr id="6" name="Рисунок 5" descr="ЗАКЛЮЧЕНИЕ. Кошки живут с нами рядом уже больше 5000 лет. Эти необычные существа покорили наши сердца, став в большинстве своём хозяевами наших домов. Кошка может излечить, предсказать, спасти от одиночества, поднять настроение. Ученые считают, что эти способности кошек остаются одной из наибольших загадок нашего столетия. 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2646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</a:t>
            </a:r>
            <a:r>
              <a:rPr lang="ru-RU" sz="2800" i="1" dirty="0" smtClean="0"/>
              <a:t>очем</a:t>
            </a:r>
            <a:r>
              <a:rPr lang="ru-RU" sz="2800" dirty="0" smtClean="0"/>
              <a:t>у я выбрала эту тему.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7455024" cy="5475008"/>
          </a:xfrm>
        </p:spPr>
        <p:txBody>
          <a:bodyPr>
            <a:normAutofit/>
          </a:bodyPr>
          <a:lstStyle/>
          <a:p>
            <a:pPr lvl="2" algn="r"/>
            <a:endParaRPr lang="ru-RU" sz="1200" dirty="0" smtClean="0"/>
          </a:p>
          <a:p>
            <a:pPr lvl="2" algn="r"/>
            <a:endParaRPr lang="ru-RU" sz="1200" dirty="0" smtClean="0"/>
          </a:p>
          <a:p>
            <a:pPr lvl="2" algn="r"/>
            <a:endParaRPr lang="ru-RU" sz="1200" dirty="0" smtClean="0"/>
          </a:p>
          <a:p>
            <a:pPr lvl="2" algn="r"/>
            <a:r>
              <a:rPr lang="ru-RU" sz="1200" dirty="0" smtClean="0"/>
              <a:t>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26" name="Picture 2" descr="C:\Users\Татьяна\Desktop\май фото\IMG-20170227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49" y="1268760"/>
            <a:ext cx="3955203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1700808"/>
            <a:ext cx="2448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 меня дома живет кошка. Ее зовут Мотя. Я ее очень люблю, ухаживаю за ней, кормлю, провожу с ней все свободное время. Очень хочу узнать о разных кошках, их особенностях и повадках. Какие они друзья людям?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 с дедушкой читала книги о кошках  и узнала</a:t>
            </a:r>
            <a:endParaRPr lang="ru-RU" dirty="0"/>
          </a:p>
        </p:txBody>
      </p:sp>
      <p:pic>
        <p:nvPicPr>
          <p:cNvPr id="4" name="Содержимое 3" descr=" ОТКУДА ПОЯВИЛИСЬ КОШКИ     Кошки — независимые существа. Можно предположить, что их далёкий предок переселился поближе к человеку самостоятельно, убедившись, что такое общество пойдёт только на пользу. Ещё одним положительным фактором приручения кошки явилось то, что люди начали вести оседлый образ жизни и заниматься земледелием, делать запасы урожая. Собранное зерно нужно было беречь от сырости и от полчищ грызунов. Тут на помощь пришла кошка, которая ловила крыс и мышей, но при этом оставалась незаметной, не доставляя хлопот «хозяину». Возможно, какой-то наблюдательный человек заметил, что этот зверёк успешно охотится на вредителей, грабящих и без того скудный урожай, и решил, что просто необходимо раздобыть парочку диких котят и приучить их к дому. Так начался долгий путь совместного проживания. 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Породы кошек</a:t>
            </a:r>
            <a:endParaRPr lang="ru-RU" dirty="0"/>
          </a:p>
        </p:txBody>
      </p:sp>
      <p:pic>
        <p:nvPicPr>
          <p:cNvPr id="4" name="Содержимое 3" descr="Породы кошек: Сибирская кошка-  порода полудлинношёрстных кошек. Сибирская кошка имеет длинную густую шерсть, не пропускающую влагу, среднего размера уши, пушистый хвост. Окрас различный. 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3023824" cy="23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ерсидская  кошка-порода длинношёрстных кошек, одна из старейших и самых популярных в мире. Персидские кошки не могут жить вне дома. В целом кошки этой породы отличаются ласковым характером и полным доверием к человеку.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2295932" cy="172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иамская кошка- одна из известных пород кошек сиамо-ориентальной группы. Современная сиамская кошка имеет весьма характерную внешность, отличительными чертами которой являются тонкое, длинное, трубообразное гибкое тело...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24744"/>
            <a:ext cx="2658670" cy="275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Татьяна\Desktop\кошки\slide_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817240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АК КОШКИ ВЛИЯЮТ НА НАШУ ЖИЗНЬ Кошки – первые защитники наших домов от крыс и мышей. Они обладают великолепной способностью поднимать настроение, скрашивать одиночество, а иногда и вылечивают болезни.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25935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 ИНТЕРЕСНЫЙ ФАКТ 1 . Кошки ни когда не мяукают друг с другом . Это звук специально для людей. 2. Кошачье ухо поворачивается на 180 градусов . В каждом ухе у кошки 32 мускула, что бы управлять ухом они используют двенадцать или более мускулов. 3.Средний срок жизни домашней кошки 15-20 лет, в то время как для диких 3-5 лет. 4. Если кошка около Вас, и ее хвост дрожит- это самое большое чувство любви, которое она может выразить.      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4126214" cy="32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ЕМ ЛЮБИТ ЗАНИМАТЬСЯ  1. СМОТРЕТЬ В ОКНО;  2. РАЗВЛЕКАТЬСЯ ИГРУШКАМИ И ОХОТИТСЯ;  3. ЗАБИРАТЬСЯ В УКРОМНЫЕ МЕСТА;  4. ЛЮБЯТ ПОЕСТЬ;  5. СПАТЬ В ТЕПЛОМ МЕСТЕ.   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3744416" cy="27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56648" cy="216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Особенности кошек</a:t>
            </a:r>
            <a:endParaRPr lang="ru-RU" sz="2800" dirty="0"/>
          </a:p>
        </p:txBody>
      </p:sp>
      <p:pic>
        <p:nvPicPr>
          <p:cNvPr id="1026" name="Picture 2" descr="C:\Users\Татьяна\Desktop\кошки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168352" cy="2808312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кошки\kotofakti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3312368" cy="2664296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кошки\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098477" cy="2850598"/>
          </a:xfrm>
          <a:prstGeom prst="rect">
            <a:avLst/>
          </a:prstGeom>
          <a:noFill/>
        </p:spPr>
      </p:pic>
      <p:pic>
        <p:nvPicPr>
          <p:cNvPr id="1029" name="Picture 5" descr="C:\Users\Татьяна\Desktop\кошки\kotofakti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3168352" cy="2821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5832648" cy="5486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Это интересно</a:t>
            </a:r>
            <a:endParaRPr lang="ru-RU" sz="2800" dirty="0"/>
          </a:p>
        </p:txBody>
      </p:sp>
      <p:pic>
        <p:nvPicPr>
          <p:cNvPr id="2050" name="Picture 2" descr="C:\Users\Татьяна\Desktop\кошки\kotofakti_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146854" cy="2895105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кошки\kotofakti_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3144627" cy="2893057"/>
          </a:xfrm>
          <a:prstGeom prst="rect">
            <a:avLst/>
          </a:prstGeom>
          <a:noFill/>
        </p:spPr>
      </p:pic>
      <p:pic>
        <p:nvPicPr>
          <p:cNvPr id="1026" name="Picture 2" descr="C:\Users\Татьяна\Desktop\кошки\11730f05dc6f20af26671437a7de4bfe_d1fe2dc5559e1f0157f26df6dfcb4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61048"/>
            <a:ext cx="3168352" cy="2736304"/>
          </a:xfrm>
          <a:prstGeom prst="rect">
            <a:avLst/>
          </a:prstGeom>
          <a:noFill/>
        </p:spPr>
      </p:pic>
      <p:pic>
        <p:nvPicPr>
          <p:cNvPr id="3" name="Picture 2" descr="C:\Users\Татьяна\Desktop\кошки\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2972249" cy="2734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Когда были одомашнены кошки</a:t>
            </a:r>
            <a:endParaRPr lang="ru-RU" sz="2800" dirty="0"/>
          </a:p>
        </p:txBody>
      </p:sp>
      <p:pic>
        <p:nvPicPr>
          <p:cNvPr id="1026" name="Picture 2" descr="C:\Users\Татьяна\Desktop\кошки\73a0b1bde4b35aa5a78d8d8f8aefc2d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822093" cy="48466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1988840"/>
            <a:ext cx="3654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Считается, что этот маленький и своеобразный </a:t>
            </a:r>
            <a:r>
              <a:rPr lang="ru-RU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зверёк </a:t>
            </a:r>
            <a:r>
              <a:rPr lang="ru-RU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был впервые </a:t>
            </a:r>
            <a:r>
              <a:rPr lang="ru-RU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приручен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Древнем Египте, около 5 тысяч лет назад. </a:t>
            </a:r>
            <a:r>
              <a:rPr lang="ru-RU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Первое </a:t>
            </a:r>
            <a:r>
              <a:rPr lang="ru-RU" dirty="0" smtClean="0">
                <a:solidFill>
                  <a:srgbClr val="0070C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упоминание об этом имеется у греческого историка Геродота, жившего в V веке до н. э.</a:t>
            </a:r>
            <a:endParaRPr lang="ru-RU" sz="11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Древнем Египте кошка считалась священным животным, убийство которого каралось смертью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  ПРИМЕТЫ О КОШКАХ  Черная кошка перебежала дорогу - к неприятностям. Многоцветная кошка в доме – к счастью.  Кошка моется — гостей замывает (зазывает).  Кошка свернулась клубком - к морозу.  Приблудная кошка - к скорой свадьбе.  Если кошка чихнула - это к дождю.  Кошка лежит брюхом вверх — к теплу.  Трёхцветная кошка охраняет дом от пожара и других несчастий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062319" cy="33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ПОСЛОВИЦЫ И ПОГОВОРКИ Без кота мышам раздолье. Борода не в честь, а усы и у кота есть. Доброе слово и кошке приятно. Знай кошка своё лукошко. Кошачья лапка мягка, да коготок востёр. Ночью все кошки серы. Собака не забудет хозяина, кошка — дом. Воруя сметану, кошка закрывает глаза. Собака хозяйка во дворе, а кошка в избе. Отчего кот гладок? — Поел, да и на бок. Кошка только на мышей храбра. Зарекалась кошка на стол лазить… Кошачьи глаза дыму не боятся.  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01008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253</TotalTime>
  <Words>158</Words>
  <Application>Microsoft Office PowerPoint</Application>
  <PresentationFormat>Экран (4:3)</PresentationFormat>
  <Paragraphs>23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Индивидуальный детский проект на тему: «Мой друг – кошка»</vt:lpstr>
      <vt:lpstr>Почему я выбрала эту тему.</vt:lpstr>
      <vt:lpstr>Я с дедушкой читала книги о кошках  и узнала</vt:lpstr>
      <vt:lpstr>Породы кошек</vt:lpstr>
      <vt:lpstr>Слайд 5</vt:lpstr>
      <vt:lpstr>Особенности кошек</vt:lpstr>
      <vt:lpstr>Это интересно</vt:lpstr>
      <vt:lpstr>Когда были одомашнены кошки</vt:lpstr>
      <vt:lpstr>Слайд 9</vt:lpstr>
      <vt:lpstr>В РЕЗУЛЬТАТЕ ИССЛЕДОВАНИЙ МОЖНО СКАЗАТЬ, ЧТО КОШКА НАСТОЯЩИЙ  ДРУГ ЧЕЛОВЕКА.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55</cp:revision>
  <dcterms:created xsi:type="dcterms:W3CDTF">2017-01-08T16:08:51Z</dcterms:created>
  <dcterms:modified xsi:type="dcterms:W3CDTF">2017-04-26T22:13:19Z</dcterms:modified>
</cp:coreProperties>
</file>