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7" r:id="rId7"/>
    <p:sldId id="268" r:id="rId8"/>
    <p:sldId id="269" r:id="rId9"/>
    <p:sldId id="270" r:id="rId10"/>
    <p:sldId id="272" r:id="rId11"/>
    <p:sldId id="273" r:id="rId12"/>
    <p:sldId id="280" r:id="rId13"/>
    <p:sldId id="282" r:id="rId14"/>
    <p:sldId id="286" r:id="rId15"/>
    <p:sldId id="288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BA552-254D-45B2-9E49-E2DC05122029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726AB-7528-4227-B87D-9264E78272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BAD4E9-A9E9-4B1F-988E-D4C3C3AAB64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7620" y="3571876"/>
            <a:ext cx="4857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воспитанница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старшей группы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МБ ДОУ детский сад №8 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Зоряночка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Ессентуки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Беридзе Полина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Руководитель:  воспитатель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высшей  категории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Гончарова Татьяна  Григорьевна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00042"/>
            <a:ext cx="6400800" cy="1643074"/>
          </a:xfrm>
        </p:spPr>
        <p:txBody>
          <a:bodyPr>
            <a:noAutofit/>
          </a:bodyPr>
          <a:lstStyle/>
          <a:p>
            <a:r>
              <a:rPr lang="ru-RU" sz="7200" i="1" dirty="0" smtClean="0"/>
              <a:t>«Собака – друг человека»</a:t>
            </a:r>
            <a:endParaRPr lang="ru-RU" sz="7200" i="1" dirty="0"/>
          </a:p>
        </p:txBody>
      </p:sp>
    </p:spTree>
    <p:extLst>
      <p:ext uri="{BB962C8B-B14F-4D97-AF65-F5344CB8AC3E}">
        <p14:creationId xmlns:p14="http://schemas.microsoft.com/office/powerpoint/2010/main" xmlns="" val="34919631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2458" y="126812"/>
            <a:ext cx="2150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Пастух   и  охранник</a:t>
            </a:r>
          </a:p>
        </p:txBody>
      </p:sp>
      <p:pic>
        <p:nvPicPr>
          <p:cNvPr id="3" name="Содержимое 5" descr="263GR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42489" y="836713"/>
            <a:ext cx="3825788" cy="3672408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4" name="Содержимое 4" descr="f20111005190719-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71460" y="847209"/>
            <a:ext cx="3866163" cy="373392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5229200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Собака и в дождь, и в мороз помогает человеку пасти стада домашних животных.  </a:t>
            </a:r>
          </a:p>
          <a:p>
            <a:r>
              <a:rPr lang="ru-RU" sz="1400" dirty="0"/>
              <a:t>Стадо овечье собаке послушно.  </a:t>
            </a:r>
          </a:p>
          <a:p>
            <a:r>
              <a:rPr lang="ru-RU" sz="1400" dirty="0"/>
              <a:t>Собака справлялась с работой пастушьей.</a:t>
            </a:r>
          </a:p>
          <a:p>
            <a:r>
              <a:rPr lang="ru-RU" sz="1400" dirty="0"/>
              <a:t>Каких домашних животных помогает пасти собака? </a:t>
            </a:r>
            <a:r>
              <a:rPr lang="ru-RU" sz="1400" dirty="0" smtClean="0"/>
              <a:t>Ну </a:t>
            </a:r>
            <a:r>
              <a:rPr lang="ru-RU" sz="1400" dirty="0"/>
              <a:t>а если в доме вор, </a:t>
            </a:r>
          </a:p>
          <a:p>
            <a:r>
              <a:rPr lang="ru-RU" sz="1400" dirty="0" smtClean="0"/>
              <a:t>Что </a:t>
            </a:r>
            <a:r>
              <a:rPr lang="ru-RU" sz="1400" dirty="0"/>
              <a:t>охраняют собаки?</a:t>
            </a:r>
          </a:p>
        </p:txBody>
      </p:sp>
    </p:spTree>
    <p:extLst>
      <p:ext uri="{BB962C8B-B14F-4D97-AF65-F5344CB8AC3E}">
        <p14:creationId xmlns:p14="http://schemas.microsoft.com/office/powerpoint/2010/main" xmlns="" val="16004815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3553" y="332656"/>
            <a:ext cx="1237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Космонавт</a:t>
            </a:r>
            <a:endParaRPr lang="ru-RU" dirty="0"/>
          </a:p>
        </p:txBody>
      </p:sp>
      <p:pic>
        <p:nvPicPr>
          <p:cNvPr id="3" name="Содержимое 5" descr="laika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27584" y="980728"/>
            <a:ext cx="3929755" cy="4471972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9760" y="5733256"/>
            <a:ext cx="87183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Это </a:t>
            </a:r>
            <a:r>
              <a:rPr lang="ru-RU" sz="1400" dirty="0"/>
              <a:t>собаки – космонавты. В науке собаки – верные друзья. Часто они первопроходцы, а за ними следует человек.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1628800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Собаки способны не только на трюки. </a:t>
            </a:r>
          </a:p>
          <a:p>
            <a:r>
              <a:rPr lang="ru-RU" dirty="0"/>
              <a:t>А верно служили нашей науке. </a:t>
            </a:r>
          </a:p>
          <a:p>
            <a:r>
              <a:rPr lang="ru-RU" dirty="0"/>
              <a:t>Кто в космос летал раньше всех, угадай-ка?  </a:t>
            </a:r>
          </a:p>
          <a:p>
            <a:r>
              <a:rPr lang="ru-RU" dirty="0"/>
              <a:t>Звёздочка, Белка, Стрелка и Лайка!</a:t>
            </a:r>
          </a:p>
        </p:txBody>
      </p:sp>
    </p:spTree>
    <p:extLst>
      <p:ext uri="{BB962C8B-B14F-4D97-AF65-F5344CB8AC3E}">
        <p14:creationId xmlns:p14="http://schemas.microsoft.com/office/powerpoint/2010/main" xmlns="" val="5841274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445314"/>
            <a:ext cx="2184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Служебные  породы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422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Есть служебные  собаки,</a:t>
            </a:r>
            <a:br>
              <a:rPr lang="ru-RU" dirty="0"/>
            </a:br>
            <a:r>
              <a:rPr lang="ru-RU" dirty="0"/>
              <a:t>Есть  собаки-сторожа .</a:t>
            </a:r>
            <a:br>
              <a:rPr lang="ru-RU" dirty="0"/>
            </a:br>
            <a:r>
              <a:rPr lang="ru-RU" dirty="0"/>
              <a:t>Их работу – знает всякий –</a:t>
            </a:r>
            <a:br>
              <a:rPr lang="ru-RU" dirty="0"/>
            </a:br>
            <a:r>
              <a:rPr lang="ru-RU" dirty="0"/>
              <a:t>Можно только уважать…</a:t>
            </a:r>
            <a:br>
              <a:rPr lang="ru-RU" dirty="0"/>
            </a:br>
            <a:r>
              <a:rPr lang="ru-RU" dirty="0"/>
              <a:t>Есть  собаки-водолазы ,</a:t>
            </a:r>
            <a:br>
              <a:rPr lang="ru-RU" dirty="0"/>
            </a:br>
            <a:r>
              <a:rPr lang="ru-RU" dirty="0"/>
              <a:t>Есть – спасатели в горах.</a:t>
            </a:r>
            <a:br>
              <a:rPr lang="ru-RU" dirty="0"/>
            </a:br>
            <a:r>
              <a:rPr lang="ru-RU" dirty="0"/>
              <a:t>Им – героям, скажем сразу,</a:t>
            </a:r>
            <a:br>
              <a:rPr lang="ru-RU" dirty="0"/>
            </a:br>
            <a:r>
              <a:rPr lang="ru-RU" dirty="0"/>
              <a:t>Незнакомо слово «страх»…</a:t>
            </a:r>
          </a:p>
        </p:txBody>
      </p:sp>
      <p:pic>
        <p:nvPicPr>
          <p:cNvPr id="4" name="Содержимое 4" descr="post-3-1309642036311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067944" y="1078738"/>
            <a:ext cx="3614996" cy="2839299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Рисунок 4" descr="00000015_8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7038" y="4098133"/>
            <a:ext cx="3072172" cy="2303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oberma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1158854" y="3783606"/>
            <a:ext cx="1958684" cy="2792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619291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6351" y="554088"/>
            <a:ext cx="2207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Охотничьи    породы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05273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Бродить, утопая в болотах и травах, </a:t>
            </a:r>
            <a:br>
              <a:rPr lang="ru-RU" dirty="0"/>
            </a:br>
            <a:r>
              <a:rPr lang="ru-RU" dirty="0"/>
              <a:t>Готов он и счастлив и нет ему равных. </a:t>
            </a:r>
            <a:br>
              <a:rPr lang="ru-RU" dirty="0"/>
            </a:br>
            <a:r>
              <a:rPr lang="ru-RU" dirty="0"/>
              <a:t>А в стойке замрёт на охоте весенней - </a:t>
            </a:r>
            <a:br>
              <a:rPr lang="ru-RU" dirty="0"/>
            </a:br>
            <a:r>
              <a:rPr lang="ru-RU" dirty="0"/>
              <a:t>Замрешь от восторга и сам - загляденье</a:t>
            </a:r>
            <a:r>
              <a:rPr lang="ru-RU" dirty="0" smtClean="0"/>
              <a:t>!</a:t>
            </a:r>
          </a:p>
          <a:p>
            <a:endParaRPr lang="ru-RU" dirty="0"/>
          </a:p>
          <a:p>
            <a:r>
              <a:rPr lang="ru-RU" dirty="0"/>
              <a:t> </a:t>
            </a:r>
          </a:p>
        </p:txBody>
      </p:sp>
      <p:pic>
        <p:nvPicPr>
          <p:cNvPr id="4" name="Рисунок 3" descr="1_5y.png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87624" y="2366558"/>
            <a:ext cx="3744416" cy="3258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449e23e936c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012161" y="941118"/>
            <a:ext cx="2603614" cy="433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1881" y="5805264"/>
            <a:ext cx="8220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Каких охотничьих собак вы знаете? (спаниель, гончая, такса, борзая…)</a:t>
            </a:r>
          </a:p>
          <a:p>
            <a:r>
              <a:rPr lang="ru-RU" sz="1400" dirty="0"/>
              <a:t>Как помогают собаки людям во время охоты?</a:t>
            </a:r>
          </a:p>
        </p:txBody>
      </p:sp>
    </p:spTree>
    <p:extLst>
      <p:ext uri="{BB962C8B-B14F-4D97-AF65-F5344CB8AC3E}">
        <p14:creationId xmlns:p14="http://schemas.microsoft.com/office/powerpoint/2010/main" xmlns="" val="16088650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404664"/>
            <a:ext cx="2352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Что нужно для собаки</a:t>
            </a:r>
          </a:p>
        </p:txBody>
      </p:sp>
      <p:pic>
        <p:nvPicPr>
          <p:cNvPr id="3" name="Рисунок 2" descr="35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409643" y="1053691"/>
            <a:ext cx="2303911" cy="159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00191010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5508104" y="3025469"/>
            <a:ext cx="3312368" cy="2691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10" descr="712005 гантель с шипами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59832" y="1281873"/>
            <a:ext cx="2448272" cy="1334393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6" name="Рисунок 5" descr="74cf2490ba6d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9552" y="2826190"/>
            <a:ext cx="194421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11" descr="9260919_0s809_131550810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59832" y="2552328"/>
            <a:ext cx="2448272" cy="1818716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8" name="Рисунок 7" descr="suhojkorm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431407" y="4371044"/>
            <a:ext cx="2664296" cy="1790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icture.jpg"/>
          <p:cNvPicPr>
            <a:picLocks noChangeAspect="1"/>
          </p:cNvPicPr>
          <p:nvPr/>
        </p:nvPicPr>
        <p:blipFill>
          <a:blip r:embed="rId8" cstate="screen"/>
          <a:srcRect t="4632" b="6176"/>
          <a:stretch>
            <a:fillRect/>
          </a:stretch>
        </p:blipFill>
        <p:spPr>
          <a:xfrm>
            <a:off x="5665802" y="1127858"/>
            <a:ext cx="2880320" cy="183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malldog_cat Slicker brush_Blue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2987824" y="4619209"/>
            <a:ext cx="2592289" cy="180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611711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404664"/>
            <a:ext cx="2485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Собака – друг человека</a:t>
            </a:r>
          </a:p>
        </p:txBody>
      </p:sp>
      <p:pic>
        <p:nvPicPr>
          <p:cNvPr id="4" name="Содержимое 3" descr="1223939846_dog_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1124744"/>
            <a:ext cx="7344816" cy="4934799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688407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e1bf4a196412996cd3af3b791825db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09018" y="1600201"/>
            <a:ext cx="4525963" cy="44930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Руководитель проекта: 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Гончарова Татьяна Григорьевна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a5eed1f1f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335999">
            <a:off x="393906" y="435324"/>
            <a:ext cx="4184008" cy="37609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1560" y="472514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Говорят, что собака- друг человека. Как вы понимаете эти слова? </a:t>
            </a:r>
          </a:p>
          <a:p>
            <a:r>
              <a:rPr lang="ru-RU" dirty="0"/>
              <a:t>Почему собаку так называют? (С ней можно погулять, поиграть, пойти в гости; она может сторожить вещи,  защитить от хулиганов, встретить из садика, спасти в трудную минуту). </a:t>
            </a:r>
          </a:p>
        </p:txBody>
      </p:sp>
      <p:pic>
        <p:nvPicPr>
          <p:cNvPr id="4" name="Содержимое 6" descr="8406775.jpg"/>
          <p:cNvPicPr>
            <a:picLocks noGrp="1"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17433" flipH="1">
            <a:off x="4375617" y="479458"/>
            <a:ext cx="4491919" cy="37573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8740579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716" y="5085184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Дружба человека и собаки уходит своими корнями в далёкое прошлое. Дикие собаки  и волки жили с человеком по соседству. </a:t>
            </a:r>
          </a:p>
          <a:p>
            <a:r>
              <a:rPr lang="ru-RU" dirty="0"/>
              <a:t>Определите волка и дикую собаку! (Волк  </a:t>
            </a:r>
            <a:r>
              <a:rPr lang="ru-RU" i="1" dirty="0"/>
              <a:t>– </a:t>
            </a:r>
            <a:r>
              <a:rPr lang="ru-RU" dirty="0"/>
              <a:t>слева, собака – справа)</a:t>
            </a:r>
          </a:p>
        </p:txBody>
      </p:sp>
      <p:pic>
        <p:nvPicPr>
          <p:cNvPr id="3" name="Содержимое 4" descr="volk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59232" y="388077"/>
            <a:ext cx="3117332" cy="4617660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Содержимое 5" descr="0022-022-Dikaja-sobaka-dingo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652120" y="438718"/>
            <a:ext cx="2968306" cy="4358433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38507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116" y="522920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Люди в то время жили в пещерах и одевались в шкуры диких зверей. Именно тогда собака и стала другом человека.  Но произошло это не сразу. Вначале собака  следовала за человеком во время охоты, подбирая  остатки его добычи. </a:t>
            </a:r>
          </a:p>
        </p:txBody>
      </p:sp>
      <p:pic>
        <p:nvPicPr>
          <p:cNvPr id="3" name="Содержимое 6" descr="stone-ag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2991" y="773996"/>
            <a:ext cx="8121203" cy="432048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71800" y="404664"/>
            <a:ext cx="3009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Первый помощник человека</a:t>
            </a:r>
          </a:p>
        </p:txBody>
      </p:sp>
    </p:spTree>
    <p:extLst>
      <p:ext uri="{BB962C8B-B14F-4D97-AF65-F5344CB8AC3E}">
        <p14:creationId xmlns:p14="http://schemas.microsoft.com/office/powerpoint/2010/main" xmlns="" val="14232220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22920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Вскоре собака стала помощником человека на охоте и в домашнем хозяйстве.  Человек принял собаку в круг своей семьи, и она воспринимает эту семью как свою стаю, где хозяин – вожак.  Собака  стала человеку  настоящим другом. </a:t>
            </a:r>
          </a:p>
        </p:txBody>
      </p:sp>
      <p:pic>
        <p:nvPicPr>
          <p:cNvPr id="3" name="Содержимое 5" descr="1307910563_lgd_sheep_field.jp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427984" y="1040150"/>
            <a:ext cx="4320480" cy="3965658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4" name="Содержимое 4" descr="10вапрт.jp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539552" y="1052736"/>
            <a:ext cx="3449104" cy="3976659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03848" y="548680"/>
            <a:ext cx="1933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Охрана    и   охота</a:t>
            </a:r>
          </a:p>
        </p:txBody>
      </p:sp>
    </p:spTree>
    <p:extLst>
      <p:ext uri="{BB962C8B-B14F-4D97-AF65-F5344CB8AC3E}">
        <p14:creationId xmlns:p14="http://schemas.microsoft.com/office/powerpoint/2010/main" xmlns="" val="31849496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51723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Обученная собака улавливает запах человека и его вещей даже под двухметровым слоем снега, она бесстрашна, не боится ни снежной пурги, ни метели, поэтому собак, названных впоследствии сенбернарами, учат  находить людей, попавших в беду после схода лавины или снежной бури. Это собака – спасатель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332656"/>
            <a:ext cx="2303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Спасатель  и  водолаз</a:t>
            </a:r>
          </a:p>
        </p:txBody>
      </p:sp>
      <p:pic>
        <p:nvPicPr>
          <p:cNvPr id="4" name="Содержимое 4" descr="8-342h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690558"/>
            <a:ext cx="3213957" cy="4680520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23928" y="170080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в горах беда случится с вами</a:t>
            </a:r>
          </a:p>
          <a:p>
            <a:r>
              <a:rPr lang="ru-RU" dirty="0"/>
              <a:t>Спасение не за горами, </a:t>
            </a:r>
          </a:p>
          <a:p>
            <a:r>
              <a:rPr lang="ru-RU" dirty="0"/>
              <a:t>Спешит в пургу, в метель, в мороз </a:t>
            </a:r>
          </a:p>
          <a:p>
            <a:r>
              <a:rPr lang="ru-RU" dirty="0"/>
              <a:t>На помощь людям добрый пёс.</a:t>
            </a:r>
          </a:p>
        </p:txBody>
      </p:sp>
    </p:spTree>
    <p:extLst>
      <p:ext uri="{BB962C8B-B14F-4D97-AF65-F5344CB8AC3E}">
        <p14:creationId xmlns:p14="http://schemas.microsoft.com/office/powerpoint/2010/main" xmlns="" val="13459767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969045"/>
            <a:ext cx="8280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Как </a:t>
            </a:r>
            <a:r>
              <a:rPr lang="ru-RU" sz="1400" dirty="0"/>
              <a:t>человеку в горах может помочь собака-спасатель (найти, отрыть из снега, позвать людей…)</a:t>
            </a:r>
          </a:p>
          <a:p>
            <a:r>
              <a:rPr lang="ru-RU" sz="1400" dirty="0"/>
              <a:t>И на воде может приключиться беда. И вот тогда вам поможет собака - </a:t>
            </a:r>
            <a:r>
              <a:rPr lang="ru-RU" sz="1400" b="1" dirty="0"/>
              <a:t>водолаз</a:t>
            </a:r>
            <a:r>
              <a:rPr lang="ru-RU" sz="1400" dirty="0"/>
              <a:t>. </a:t>
            </a:r>
          </a:p>
        </p:txBody>
      </p:sp>
      <p:pic>
        <p:nvPicPr>
          <p:cNvPr id="3" name="Содержимое 5" descr="15128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11960" y="548680"/>
            <a:ext cx="4469391" cy="4322474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3568" y="112474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кто попал в беду —</a:t>
            </a:r>
          </a:p>
          <a:p>
            <a:r>
              <a:rPr lang="ru-RU" dirty="0"/>
              <a:t>Скажем, тонет он в пруду,</a:t>
            </a:r>
          </a:p>
          <a:p>
            <a:r>
              <a:rPr lang="ru-RU" dirty="0"/>
              <a:t>В одно мгновенье  пёс в воде </a:t>
            </a:r>
          </a:p>
          <a:p>
            <a:r>
              <a:rPr lang="ru-RU" dirty="0"/>
              <a:t>Придёт на выручку в беде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4742362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013176"/>
            <a:ext cx="8280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Специально обученные собаки помогают человеку с различными физическими недостатками, слепым, глухим, инвалидам. Незрячие люди используют собак-поводырей для передвижения и защиты в путешествиях. Собаки-терапевты,  широко используются для реабилитации больных,  где больным людям не дают грустить, помогают забыть о болезни.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404664"/>
            <a:ext cx="234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Поводырь  и терапевт</a:t>
            </a:r>
          </a:p>
        </p:txBody>
      </p:sp>
      <p:pic>
        <p:nvPicPr>
          <p:cNvPr id="4" name="Содержимое 5" descr="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539551" y="753428"/>
            <a:ext cx="2888317" cy="4294282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5" name="Содержимое 4" descr="собака терапевт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860798" y="808286"/>
            <a:ext cx="5019085" cy="4104456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607930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8845" y="5301208"/>
            <a:ext cx="87129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Ну, а что за цирк без собачьих номеров?! Это цирковая собака.</a:t>
            </a:r>
          </a:p>
          <a:p>
            <a:r>
              <a:rPr lang="ru-RU" sz="1400" dirty="0"/>
              <a:t>Зал аплодирует, хохочет:  </a:t>
            </a:r>
          </a:p>
          <a:p>
            <a:r>
              <a:rPr lang="ru-RU" sz="1400" dirty="0"/>
              <a:t>Что за прыжки! Что за повадки! </a:t>
            </a:r>
          </a:p>
          <a:p>
            <a:r>
              <a:rPr lang="ru-RU" sz="1400" dirty="0"/>
              <a:t>В награду – сахару </a:t>
            </a:r>
            <a:r>
              <a:rPr lang="ru-RU" sz="1400" dirty="0" smtClean="0"/>
              <a:t>кусочек. Но </a:t>
            </a:r>
            <a:r>
              <a:rPr lang="ru-RU" sz="1400" dirty="0"/>
              <a:t>труд артиста, ох, не сладок! </a:t>
            </a:r>
          </a:p>
          <a:p>
            <a:r>
              <a:rPr lang="ru-RU" sz="1400" dirty="0"/>
              <a:t> </a:t>
            </a:r>
          </a:p>
        </p:txBody>
      </p:sp>
      <p:pic>
        <p:nvPicPr>
          <p:cNvPr id="3" name="Содержимое 6" descr="_DSC4405ss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45721" y="2492896"/>
            <a:ext cx="5148191" cy="2639144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834936" y="402154"/>
            <a:ext cx="841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Артист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Содержимое 4" descr="ris7-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40152" y="930199"/>
            <a:ext cx="2745305" cy="4022957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6" name="Рисунок 5" descr="sobachka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37865" y="476672"/>
            <a:ext cx="96790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942820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124</TotalTime>
  <Words>561</Words>
  <Application>Microsoft Office PowerPoint</Application>
  <PresentationFormat>Экран (4:3)</PresentationFormat>
  <Paragraphs>55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Руководитель проекта:  Гончарова Татьяна Григорьевна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занятие воспитателя  Базиной М.Н МКОУ для детей – сирот и детей, оставшихся без попечения родителей «Детский дом № 5 «Единство»</dc:title>
  <dc:creator>1</dc:creator>
  <cp:lastModifiedBy>DOM</cp:lastModifiedBy>
  <cp:revision>15</cp:revision>
  <dcterms:created xsi:type="dcterms:W3CDTF">2013-05-30T08:52:29Z</dcterms:created>
  <dcterms:modified xsi:type="dcterms:W3CDTF">2017-04-18T17:55:07Z</dcterms:modified>
</cp:coreProperties>
</file>