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>
      <p:cViewPr varScale="1">
        <p:scale>
          <a:sx n="68" d="100"/>
          <a:sy n="68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1B2A-A34B-49B0-9287-5C003740838C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DFFD-1339-493E-BF41-1C0A10B40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8DFFD-1339-493E-BF41-1C0A10B4048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ECB-0524-428B-BB0F-28EFD189B9BA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6F44-1F18-4617-BBE5-72F24275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846640" cy="2492896"/>
          </a:xfrm>
        </p:spPr>
        <p:txBody>
          <a:bodyPr/>
          <a:lstStyle/>
          <a:p>
            <a:r>
              <a:rPr lang="ru-RU" dirty="0" smtClean="0"/>
              <a:t>ОАНО «Начальная </a:t>
            </a:r>
            <a:r>
              <a:rPr lang="ru-RU" dirty="0" err="1" smtClean="0"/>
              <a:t>школа-Детский</a:t>
            </a:r>
            <a:r>
              <a:rPr lang="ru-RU" dirty="0" smtClean="0"/>
              <a:t> сад «Радуга».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 : Сюжетно –ролевая игра .</a:t>
            </a:r>
            <a:endParaRPr lang="ru-RU" dirty="0"/>
          </a:p>
          <a:p>
            <a:r>
              <a:rPr lang="ru-RU" dirty="0" smtClean="0"/>
              <a:t>«Мы юные исследователи».</a:t>
            </a:r>
          </a:p>
          <a:p>
            <a:r>
              <a:rPr lang="ru-RU" dirty="0" smtClean="0"/>
              <a:t>(из опыта работы )</a:t>
            </a:r>
          </a:p>
          <a:p>
            <a:r>
              <a:rPr lang="ru-RU" dirty="0" smtClean="0"/>
              <a:t> Воспитатель: </a:t>
            </a:r>
            <a:r>
              <a:rPr lang="ru-RU" dirty="0" err="1" smtClean="0"/>
              <a:t>Корягина</a:t>
            </a:r>
            <a:r>
              <a:rPr lang="ru-RU" dirty="0" smtClean="0"/>
              <a:t>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583362"/>
            <a:ext cx="8568952" cy="123001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День и ночь они трудились. Измеряли, изучали.</a:t>
            </a:r>
          </a:p>
          <a:p>
            <a:pPr algn="just"/>
            <a:r>
              <a:rPr lang="ru-RU" sz="2800" dirty="0" smtClean="0"/>
              <a:t>Миша к выводу пришел: «Он как Африканский слон!»</a:t>
            </a:r>
          </a:p>
          <a:p>
            <a:pPr algn="just"/>
            <a:endParaRPr lang="ru-RU" sz="2800" dirty="0"/>
          </a:p>
        </p:txBody>
      </p:sp>
      <p:pic>
        <p:nvPicPr>
          <p:cNvPr id="7170" name="Picture 2" descr="C:\Users\User\Desktop\все для презинтации\20160510_155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8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16835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/>
              <a:t>От того, </a:t>
            </a:r>
            <a:r>
              <a:rPr lang="ru-RU" b="1" i="1" dirty="0" smtClean="0">
                <a:solidFill>
                  <a:srgbClr val="FFFF00"/>
                </a:solidFill>
              </a:rPr>
              <a:t>как будет чувствовать</a:t>
            </a:r>
            <a:r>
              <a:rPr lang="ru-RU" b="1" i="1" dirty="0" smtClean="0"/>
              <a:t> ребенок, поднимаясь на первую ступеньку лестницы познания, что он будет </a:t>
            </a:r>
            <a:r>
              <a:rPr lang="ru-RU" b="1" i="1" dirty="0" smtClean="0">
                <a:solidFill>
                  <a:srgbClr val="FFFF00"/>
                </a:solidFill>
              </a:rPr>
              <a:t>п</a:t>
            </a:r>
            <a:r>
              <a:rPr lang="ru-RU" b="1" i="1" dirty="0" smtClean="0">
                <a:solidFill>
                  <a:srgbClr val="FFFF00"/>
                </a:solidFill>
              </a:rPr>
              <a:t>ереживать </a:t>
            </a:r>
            <a:r>
              <a:rPr lang="ru-RU" b="1" i="1" dirty="0" smtClean="0"/>
              <a:t>зависит его дальнейший путь к знаниям. В.А.Сухомлинский.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>                                                   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2050" name="Picture 2" descr="C:\Users\User\Desktop\kartinki-detskie-dlya-dou-5025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4968552" cy="277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А. Сухомлинский.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«Умейте открыть перед ребенком в окружающем мире что-то одно, но открыть так, чтобы кусочек жизни заиграл перед </a:t>
            </a:r>
            <a:r>
              <a:rPr lang="ru-RU" dirty="0"/>
              <a:t>д</a:t>
            </a:r>
            <a:r>
              <a:rPr lang="ru-RU" dirty="0" smtClean="0"/>
              <a:t>етьми всеми красками радуги. Оставляйте всегда что-то недосказанное, чтобы ребенку захотелось еще и еще раз возвратиться к тому, что он узнал.»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60510_15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3592" y="0"/>
            <a:ext cx="9757592" cy="720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Удивительная находка Севера.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Во время игры «Путешествие на Северный полюс» дети во льдах обнаружили мамонтенка. Удивительную находку доставили в Москву. И вот тогда, дети и решили создать лабораторию и исследовать «малыша».                  .    Начиналась новая игра, игра в юных ученых- исследователей.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Собрать информацию о мамонтенке, о его жизни много лет назад.</a:t>
            </a:r>
          </a:p>
          <a:p>
            <a:r>
              <a:rPr lang="ru-RU" dirty="0" smtClean="0"/>
              <a:t>Вызвать интерес к исследовательской деятельности.</a:t>
            </a:r>
          </a:p>
          <a:p>
            <a:r>
              <a:rPr lang="ru-RU" dirty="0" smtClean="0"/>
              <a:t>Формирование у детей способности самостоятельно и творчески осваивать способы познания окружающей действительности через игру.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Знакомьтесь – это наши юные ученые: Миша, Маша, Марк.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0160510_153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222" y="1484784"/>
            <a:ext cx="6744213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Всё, всё, всё хотим узнать!</a:t>
            </a:r>
          </a:p>
          <a:p>
            <a:pPr algn="r">
              <a:buNone/>
            </a:pPr>
            <a:r>
              <a:rPr lang="ru-RU" dirty="0" smtClean="0"/>
              <a:t>Все измерить, записать,</a:t>
            </a:r>
          </a:p>
          <a:p>
            <a:pPr algn="r">
              <a:buNone/>
            </a:pPr>
            <a:r>
              <a:rPr lang="ru-RU" dirty="0" smtClean="0"/>
              <a:t>Как наш опыт получился, </a:t>
            </a:r>
          </a:p>
          <a:p>
            <a:pPr algn="r">
              <a:buNone/>
            </a:pPr>
            <a:r>
              <a:rPr lang="ru-RU" dirty="0" smtClean="0"/>
              <a:t>Сколько времени он длился?</a:t>
            </a:r>
          </a:p>
          <a:p>
            <a:pPr algn="r">
              <a:buNone/>
            </a:pPr>
            <a:r>
              <a:rPr lang="ru-RU" dirty="0" smtClean="0"/>
              <a:t>Удивляемся всему :</a:t>
            </a:r>
          </a:p>
          <a:p>
            <a:pPr algn="r">
              <a:buNone/>
            </a:pPr>
            <a:r>
              <a:rPr lang="ru-RU" dirty="0" smtClean="0"/>
              <a:t>Как? Зачем? И почему?</a:t>
            </a:r>
            <a:endParaRPr lang="ru-RU" dirty="0"/>
          </a:p>
        </p:txBody>
      </p:sp>
      <p:pic>
        <p:nvPicPr>
          <p:cNvPr id="3074" name="Picture 2" descr="C:\Users\User\Desktop\все для презинтации\20160510_154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6" y="3212976"/>
            <a:ext cx="3417974" cy="3456384"/>
          </a:xfrm>
          <a:prstGeom prst="rect">
            <a:avLst/>
          </a:prstGeom>
          <a:noFill/>
        </p:spPr>
      </p:pic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194421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все для презинтации\20160510_154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74969" cy="620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Лабораторию посетили корреспондент и фотограф детского журнала «Крылья,  </a:t>
            </a:r>
            <a:r>
              <a:rPr lang="ru-RU" sz="3600" dirty="0" err="1" smtClean="0"/>
              <a:t>лапы,хвосты</a:t>
            </a:r>
            <a:r>
              <a:rPr lang="ru-RU" sz="3600" dirty="0" smtClean="0"/>
              <a:t>».    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Удивляется народ!</a:t>
            </a:r>
          </a:p>
          <a:p>
            <a:pPr algn="r">
              <a:buNone/>
            </a:pPr>
            <a:r>
              <a:rPr lang="ru-RU" sz="2800" dirty="0" smtClean="0"/>
              <a:t>Очень он большим родился !</a:t>
            </a:r>
            <a:endParaRPr lang="ru-RU" sz="2800" dirty="0"/>
          </a:p>
          <a:p>
            <a:pPr algn="r">
              <a:buNone/>
            </a:pPr>
            <a:r>
              <a:rPr lang="ru-RU" dirty="0" smtClean="0"/>
              <a:t>                    </a:t>
            </a:r>
          </a:p>
          <a:p>
            <a:pPr algn="r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146" name="Picture 2" descr="C:\Users\User\Desktop\все для презинтации\20160510_154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816424" cy="3384376"/>
          </a:xfrm>
          <a:prstGeom prst="rect">
            <a:avLst/>
          </a:prstGeom>
          <a:noFill/>
        </p:spPr>
      </p:pic>
      <p:pic>
        <p:nvPicPr>
          <p:cNvPr id="6147" name="Picture 3" descr="C:\Users\User\Desktop\все для презинтации\20160510_153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4145494" cy="310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289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ОАНО «Начальная школа-Детский сад «Радуга».</vt:lpstr>
      <vt:lpstr>В. А. Сухомлинский.</vt:lpstr>
      <vt:lpstr>Слайд 3</vt:lpstr>
      <vt:lpstr>Удивительная находка Севера.</vt:lpstr>
      <vt:lpstr>Цель игры:</vt:lpstr>
      <vt:lpstr>Знакомьтесь – это наши юные ученые: Миша, Маша, Марк.</vt:lpstr>
      <vt:lpstr>Слайд 7</vt:lpstr>
      <vt:lpstr>Слайд 8</vt:lpstr>
      <vt:lpstr>Лабораторию посетили корреспондент и фотограф детского журнала «Крылья,  лапы,хвосты».     </vt:lpstr>
      <vt:lpstr>Слайд 10</vt:lpstr>
      <vt:lpstr>От того, как будет чувствовать ребенок, поднимаясь на первую ступеньку лестницы познания, что он будет переживать зависит его дальнейший путь к знаниям. В.А.Сухомлинский.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ОАНО «Начальная школа-Детский сад «Радуга»</dc:title>
  <dc:creator>RePack by SPecialiST</dc:creator>
  <cp:lastModifiedBy>RePack by SPecialiST</cp:lastModifiedBy>
  <cp:revision>39</cp:revision>
  <dcterms:created xsi:type="dcterms:W3CDTF">2017-05-15T14:35:16Z</dcterms:created>
  <dcterms:modified xsi:type="dcterms:W3CDTF">2017-05-18T04:21:26Z</dcterms:modified>
</cp:coreProperties>
</file>