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2" r:id="rId10"/>
    <p:sldId id="263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08.05.2017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2" cy="6408712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КОРРЕКЦИОННЫЕ </a:t>
            </a: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 В РАБОТЕ УЧИТЕЛЯ-ЛОГОПЕДА </a:t>
            </a:r>
            <a:r>
              <a:rPr lang="ru-RU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ГОЛЯЙКИНОЙ Е.Н.</a:t>
            </a:r>
            <a:br>
              <a:rPr lang="ru-RU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МБДОУ № 3 «РЯБИНКА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г.Анива 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9789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ПААВЛИК\Desktop\1413959034_eye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1520" y="908720"/>
            <a:ext cx="8712968" cy="6086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ГЛАЗОДВИГАТЕЛЬНЫЕ УПРАЖНЕНИЯ ИЛИ ГИМНАСТИКА ДЛЯ ГЛАЗ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sz="6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Глазодвигательные упражнения позволяют расширить поле зрения, улучшить восприятие. Известно, что движения глаз активизируют процесс обучения. Глаза находятся в постоянном движении и собирают сенсорную информацию и строят сложные образы, необходимые для обучения. </a:t>
            </a:r>
            <a:r>
              <a:rPr lang="ru-RU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Зрительная гимнастика способствует сохранению хорошего зрения. </a:t>
            </a:r>
            <a:endParaRPr lang="ru-RU" sz="6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ru-RU" sz="3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ru-RU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Упражнения с детьми нужно проводить  в положении сидя, спина прямая, ноги свободно опираются на пол, голова в одном положении, работают только мышцы глаз.</a:t>
            </a:r>
          </a:p>
          <a:p>
            <a:pPr marL="0" indent="0">
              <a:buNone/>
            </a:pPr>
            <a:endParaRPr lang="ru-RU" sz="5000" b="1" dirty="0" smtClean="0"/>
          </a:p>
          <a:p>
            <a:pPr algn="ctr"/>
            <a:r>
              <a:rPr lang="ru-RU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отработка движений глаз по четырем направлениям (вверх, вниз, влево, вправо); </a:t>
            </a:r>
          </a:p>
          <a:p>
            <a:pPr algn="ctr"/>
            <a:r>
              <a:rPr lang="ru-RU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диагоналям, сведение глаз к центру; </a:t>
            </a:r>
          </a:p>
          <a:p>
            <a:pPr algn="ctr"/>
            <a:r>
              <a:rPr lang="ru-RU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часовой стрелке и против </a:t>
            </a:r>
            <a:r>
              <a:rPr lang="ru-RU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нее; </a:t>
            </a:r>
            <a:endParaRPr lang="ru-RU" sz="5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траектории восьмерка.</a:t>
            </a:r>
            <a:endParaRPr lang="ru-RU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40724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ПААВЛИК\Desktop\pesni-dlya-provedeniya-zaryadki-4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79512" y="315949"/>
            <a:ext cx="8856984" cy="65596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УПРАЖНЕНИЯ НА КООРДИНАЦИЮ РЕЧИ С ДВИЖЕНИЯМИ (динамические разминки)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Наибольшие трудности выявляются у детей с нарушениями речи при выполнении движений по словесной инструкции. Движения смазанные, нет четкости, плавности, пропускают отдельные элементы, наблюдается моторная неловкость.</a:t>
            </a:r>
          </a:p>
          <a:p>
            <a:pPr marL="0" indent="0" algn="just">
              <a:buNone/>
            </a:pP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Эти упражнения учат согласовывать речь с движениями, развивают чувство ритма, выразительность речи, снимают напряжение, утомление, раскрепощают детей  .</a:t>
            </a:r>
          </a:p>
          <a:p>
            <a:pPr marL="0" indent="0">
              <a:buNone/>
            </a:pPr>
            <a:endParaRPr lang="ru-RU" b="1" dirty="0" smtClean="0"/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«Осень»</a:t>
            </a: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«За малиной в лес пойдем»</a:t>
            </a: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«Снегопад» «Снеговик»</a:t>
            </a: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«Мячик»</a:t>
            </a: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«На дворе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и др.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КОМПЬЮТЕРНЫЕ ТЕХНОЛОГИИ</a:t>
            </a:r>
          </a:p>
        </p:txBody>
      </p:sp>
      <p:pic>
        <p:nvPicPr>
          <p:cNvPr id="1026" name="Picture 2" descr="C:\Users\ПААВЛИК\Desktop\Rebenok-i-kompyuter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79512" y="927645"/>
            <a:ext cx="8964489" cy="593035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 компьютерных технологий в логопедической работе улучшает учебную мотивацию дошкольников , повышает их интерес на занятии, а сами занятия делает более интересными, современными, эмоциональными. </a:t>
            </a:r>
            <a:endParaRPr lang="ru-RU" sz="8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ru-RU" sz="3400" b="1" dirty="0" smtClean="0"/>
          </a:p>
          <a:p>
            <a:pPr marL="0" indent="0" algn="just">
              <a:buFont typeface="Arial" pitchFamily="34" charset="0"/>
              <a:buChar char="•"/>
            </a:pPr>
            <a: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Компьютерная логопедическая программа “Игры для Тигры” позволяет эффективно работать над преодолением нарушений речи при дизартрии, </a:t>
            </a:r>
            <a:r>
              <a:rPr lang="ru-RU" sz="6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дислалии</a:t>
            </a:r>
            <a: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6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ринолалии</a:t>
            </a:r>
            <a: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buNone/>
            </a:pPr>
            <a: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Упражнения в программе построены таким образом, что ребенку кажется, что он играет с героем программы Тигренком, разговаривает с ним, помогает ему, путешествует по волшебной Стране Звуков и Слов, на самом деле он учится, и каждое задание помогает ему преодолевать речевые нарушения.</a:t>
            </a:r>
          </a:p>
          <a:p>
            <a:pPr marL="0" indent="0" algn="just">
              <a:buNone/>
            </a:pPr>
            <a: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Предложены серии упражнений по 4 блокам</a:t>
            </a:r>
            <a: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позволяет работать над: - звукопроизношением; - просодическими компонентами речи; - фонематическим восприятием; - лексико-грамматическим строем речи.</a:t>
            </a:r>
          </a:p>
          <a:p>
            <a:pPr algn="just">
              <a:buFont typeface="Arial" pitchFamily="34" charset="0"/>
              <a:buChar char="•"/>
            </a:pPr>
            <a:endParaRPr lang="ru-RU" sz="6400" b="1" dirty="0" smtClean="0"/>
          </a:p>
          <a:p>
            <a:pPr marL="0" indent="0" algn="just">
              <a:buFont typeface="Arial" pitchFamily="34" charset="0"/>
              <a:buChar char="•"/>
            </a:pPr>
            <a: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Компьютерная </a:t>
            </a:r>
            <a:r>
              <a:rPr lang="ru-RU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«Развитие речи. Учимся говорить правильно» предназначена для детей   дошкольного и младшего школьного возраста с общим недоразвитием речи. </a:t>
            </a:r>
            <a:r>
              <a:rPr lang="ru-RU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направлена на развитие  фонематического слуха, ритма, лексико-грамматического строя речи и связной речи. Включает в себя следующие разделы: Неречевые звуки. Звукоподражание . Речевые звуки.  Развитие связной речи. В легкой, веселой и ненавязчивой форме эта программа научит ребенка </a:t>
            </a:r>
            <a: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ориентироваться в звуках окружающего мира, правильно говорить и внимательно слушать. </a:t>
            </a:r>
          </a:p>
          <a:p>
            <a:pPr marL="0" indent="0" algn="just">
              <a:buNone/>
            </a:pPr>
            <a:endParaRPr lang="ru-RU" sz="6400" b="1" dirty="0" smtClean="0"/>
          </a:p>
          <a:p>
            <a:pPr marL="0" indent="0" algn="just">
              <a:buFont typeface="Arial" pitchFamily="34" charset="0"/>
              <a:buChar char="•"/>
            </a:pPr>
            <a: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Презентации . Это удобный и эффектный способ представления информации с помощью компьютера. Информационная емкость, компактность, доступность, наглядность, эмоциональная привлекательность, мобильность, многофункциональность.</a:t>
            </a:r>
            <a:br>
              <a:rPr 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400" b="1" dirty="0" smtClean="0"/>
              <a:t/>
            </a:r>
            <a:br>
              <a:rPr lang="ru-RU" sz="6400" b="1" dirty="0" smtClean="0"/>
            </a:br>
            <a:endParaRPr lang="ru-RU" sz="6400" b="1" dirty="0" smtClean="0"/>
          </a:p>
          <a:p>
            <a:pPr marL="0" indent="0" algn="just">
              <a:buFont typeface="Arial" pitchFamily="34" charset="0"/>
              <a:buChar char="•"/>
            </a:pPr>
            <a:endParaRPr lang="ru-RU" sz="6400" b="1" dirty="0" smtClean="0"/>
          </a:p>
          <a:p>
            <a:pPr marL="0" indent="0" algn="just">
              <a:buFont typeface="Arial" pitchFamily="34" charset="0"/>
              <a:buChar char="•"/>
            </a:pPr>
            <a:r>
              <a:rPr lang="ru-RU" sz="6400" b="1" dirty="0" smtClean="0"/>
              <a:t/>
            </a:r>
            <a:br>
              <a:rPr lang="ru-RU" sz="6400" b="1" dirty="0" smtClean="0"/>
            </a:br>
            <a:endParaRPr lang="ru-RU" sz="6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ААВЛИК\Desktop\2013060351ac86bc7515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7745" y="692696"/>
            <a:ext cx="9036255" cy="6165304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5" name="TextBox 4"/>
          <p:cNvSpPr txBox="1"/>
          <p:nvPr/>
        </p:nvSpPr>
        <p:spPr>
          <a:xfrm>
            <a:off x="0" y="1196752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ААВЛИК\Desktop\1_Devochka-du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8784976" cy="6061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964488" cy="936104"/>
          </a:xfrm>
        </p:spPr>
        <p:txBody>
          <a:bodyPr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ДЫХАТЕЛЬНАЯ ГИМНАСТИКА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25000" lnSpcReduction="20000"/>
          </a:bodyPr>
          <a:lstStyle/>
          <a:p>
            <a:endParaRPr lang="ru-RU" sz="1800" dirty="0" smtClean="0"/>
          </a:p>
          <a:p>
            <a:endParaRPr lang="ru-RU" sz="2800" b="1" dirty="0" smtClean="0"/>
          </a:p>
          <a:p>
            <a:pPr marL="0" indent="0" algn="just" fontAlgn="base">
              <a:lnSpc>
                <a:spcPct val="120000"/>
              </a:lnSpc>
              <a:spcAft>
                <a:spcPct val="0"/>
              </a:spcAft>
              <a:buNone/>
            </a:pPr>
            <a:r>
              <a:rPr lang="ru-RU" altLang="ru-RU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Дыхание - основа для нормального звукопроизношения, речи в целом. </a:t>
            </a:r>
            <a:r>
              <a:rPr lang="ru-RU" alt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Речевое </a:t>
            </a:r>
            <a:r>
              <a:rPr lang="ru-RU" altLang="ru-RU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дыхание у детей, как правило, поверхностное, ротовое, смешанное. Ребенок должен научиться правильно дышать во время </a:t>
            </a:r>
            <a:r>
              <a:rPr lang="ru-RU" alt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речи.</a:t>
            </a:r>
          </a:p>
          <a:p>
            <a:pPr marL="0" lvl="0" indent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Дыхание влияет на звукопроизношение, плавность речи, развитие </a:t>
            </a:r>
            <a:r>
              <a:rPr lang="ru-RU" alt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голоса. Дыхательные </a:t>
            </a:r>
            <a:r>
              <a:rPr lang="ru-RU" alt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упражнения помогают вырабатывать длительный выдох, учат экономно расходовать воздух в процессе речи. </a:t>
            </a:r>
          </a:p>
          <a:p>
            <a:pPr marL="0" lvl="0" indent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правильном выполнении оно успокаивает и способствует концентрации внимания;</a:t>
            </a:r>
          </a:p>
          <a:p>
            <a:pPr marL="0" lvl="0" indent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 временем имеет место увеличение объема легких, усиливается газообмен,   улучшается кровообращение.</a:t>
            </a:r>
          </a:p>
          <a:p>
            <a:pPr lvl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ru-RU" altLang="ru-RU" sz="5000" b="1" dirty="0" smtClean="0"/>
          </a:p>
          <a:p>
            <a:pPr lvl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ru-RU" altLang="ru-RU" sz="2900" b="1" dirty="0" smtClean="0"/>
          </a:p>
          <a:p>
            <a:pPr lvl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altLang="ru-RU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выполнении дыхательных упражнений необходимо следить за позой ребёнка </a:t>
            </a:r>
            <a:r>
              <a:rPr lang="ru-RU" alt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(сидеть или стоять прямо</a:t>
            </a:r>
            <a:r>
              <a:rPr lang="ru-RU" altLang="ru-RU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плечи расправлены, ноги, руки спокойны);</a:t>
            </a:r>
          </a:p>
          <a:p>
            <a:pPr lvl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altLang="ru-RU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выдохе ребёнок не должен напрягать </a:t>
            </a:r>
            <a:r>
              <a:rPr lang="ru-RU" alt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шею</a:t>
            </a:r>
            <a:r>
              <a:rPr lang="ru-RU" altLang="ru-RU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поднимать плечи, надувать щёки;</a:t>
            </a:r>
          </a:p>
          <a:p>
            <a:pPr lvl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alt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полезно </a:t>
            </a:r>
            <a:r>
              <a:rPr lang="ru-RU" altLang="ru-RU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некоторые упражнения, особенно начального периода выполнять </a:t>
            </a:r>
            <a:r>
              <a:rPr lang="ru-RU" altLang="ru-RU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 зеркалом</a:t>
            </a:r>
            <a:r>
              <a:rPr lang="ru-RU" altLang="ru-RU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визуально контролируя правильность дыхания. </a:t>
            </a:r>
            <a:endParaRPr lang="ru-RU" altLang="ru-RU" sz="6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5600" b="1" dirty="0">
              <a:solidFill>
                <a:prstClr val="black"/>
              </a:solidFill>
              <a:cs typeface="Arial" pitchFamily="34" charset="0"/>
            </a:endParaRPr>
          </a:p>
          <a:p>
            <a:pPr marL="0" lv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5600" b="1" dirty="0" smtClean="0">
              <a:solidFill>
                <a:prstClr val="black"/>
              </a:solidFill>
              <a:cs typeface="Arial" pitchFamily="34" charset="0"/>
            </a:endParaRPr>
          </a:p>
          <a:p>
            <a:pPr marL="0" lvl="0" indent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900" b="1" dirty="0" smtClean="0">
                <a:solidFill>
                  <a:prstClr val="black"/>
                </a:solidFill>
                <a:cs typeface="Arial" pitchFamily="34" charset="0"/>
              </a:rPr>
              <a:t>                                                    </a:t>
            </a:r>
            <a:endParaRPr lang="ru-RU" altLang="ru-RU" sz="2900" b="1" dirty="0">
              <a:solidFill>
                <a:prstClr val="black"/>
              </a:solidFill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398475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ПААВЛИК\Desktop\bol2.jpg"/>
          <p:cNvPicPr>
            <a:picLocks noChangeAspect="1" noChangeArrowheads="1"/>
          </p:cNvPicPr>
          <p:nvPr/>
        </p:nvPicPr>
        <p:blipFill>
          <a:blip r:embed="rId3" cstate="print"/>
          <a:srcRect l="18475" r="23998"/>
          <a:stretch>
            <a:fillRect/>
          </a:stretch>
        </p:blipFill>
        <p:spPr bwMode="auto">
          <a:xfrm>
            <a:off x="3879801" y="764704"/>
            <a:ext cx="5264199" cy="610058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34076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МАССАЖ И САМОМАССАЖ </a:t>
            </a:r>
            <a:b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ГОЛОВЫ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амомассаж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головы помогает при головных болях, повышенной нервной возбудимости, стимулирует нервную систему.</a:t>
            </a:r>
          </a:p>
          <a:p>
            <a:pPr>
              <a:buNone/>
            </a:pPr>
            <a:endParaRPr lang="ru-RU" b="1" dirty="0" smtClean="0"/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Слегка согнутыми пальцами рук плавными поглаживающими движениями производить массаж головы. Обе руки двигаются от ушей к макушке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Очень эффективно легкое постукивание по голове. Постукивание по всей поверхности головы пальцами помогает избавиться от заторможенности и сделать мышление более ясным.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033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ААВЛИК\Desktop\image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980728"/>
            <a:ext cx="9142040" cy="58326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Специалисты насчитывают 148 точек , расположенных на ушной раковине, которые соответствуют тем или иным частям тела. Точки на верхушке уха соответствуют ногам, а на мочке – голове.</a:t>
            </a:r>
          </a:p>
          <a:p>
            <a:pPr>
              <a:buNone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Мочка уха зажимается большим и указательным пальцами, затем ухо разминается по краю снизу вверх и обратно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Растираем ладонями уши, как-будто они замерзли.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МАССАЖ И САМОМАССАЖ УШНЫХ РАКОВИН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0993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76470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МАССАЖ И САМОМАССАЖ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</a:t>
            </a:r>
            <a:endParaRPr lang="ru-RU" dirty="0"/>
          </a:p>
        </p:txBody>
      </p:sp>
      <p:pic>
        <p:nvPicPr>
          <p:cNvPr id="4098" name="Picture 2" descr="C:\Users\ПААВЛИК\Desktop\palchikovaya-gimnast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97600"/>
            <a:ext cx="9144001" cy="596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Исследования М.М. Кольцовой, Г.А.Волковой, В.М.Бехтерева свидетельствуют, что «…чем лучше у ребёнка развита моторика, тем лучше у него будет развита речь».</a:t>
            </a:r>
          </a:p>
          <a:p>
            <a:pPr marL="0" indent="0" algn="just">
              <a:buNone/>
            </a:pPr>
            <a:endParaRPr lang="ru-RU" b="1" dirty="0" smtClean="0"/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эффективного массажа руки всегда должны быть разогретыми. Холодные и влажные руки сводят воздействие массажа на нет.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Самомассаж следует начинать интенсивным растиранием рук до появления ощущения сильного тепла.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8549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ПАЛЬЧИКОВАЯ ГИМНАСТИКА </a:t>
            </a:r>
          </a:p>
        </p:txBody>
      </p:sp>
      <p:pic>
        <p:nvPicPr>
          <p:cNvPr id="5" name="Picture 3" descr="C:\Users\ПААВЛИК\Desktop\2192b948383f0df95ebbb05a334cb046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2924"/>
          <a:stretch>
            <a:fillRect/>
          </a:stretch>
        </p:blipFill>
        <p:spPr bwMode="auto">
          <a:xfrm>
            <a:off x="107504" y="875798"/>
            <a:ext cx="9036495" cy="59421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Развивает мелкую моторику, координацию, двигательную память, повышает работоспособность головного мозга, стимулирует развитие речи.</a:t>
            </a:r>
          </a:p>
          <a:p>
            <a:pPr marL="0" indent="0" algn="just">
              <a:buNone/>
            </a:pP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«Вышли пальчики гулять»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«Мы делили апельсин» 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«Осенние листья» 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«Хозяйка однажды с базара пришла» </a:t>
            </a:r>
          </a:p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«Мыши» и др.</a:t>
            </a:r>
          </a:p>
        </p:txBody>
      </p:sp>
    </p:spTree>
    <p:extLst>
      <p:ext uri="{BB962C8B-B14F-4D97-AF65-F5344CB8AC3E}">
        <p14:creationId xmlns:p14="http://schemas.microsoft.com/office/powerpoint/2010/main" xmlns="" val="35456317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ПААВЛИК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43945"/>
            <a:ext cx="8352928" cy="6114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СУ-ДЖОК ТЕРАПИЯ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4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Су-джок-терапия обладает высокой эффективностью, безопасна и проста, она является лучшей системой </a:t>
            </a:r>
            <a:r>
              <a:rPr lang="ru-RU" sz="4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самооздоровления</a:t>
            </a:r>
            <a:r>
              <a:rPr lang="ru-RU" sz="4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существующей в настоящее время. «Су» по-корейски — </a:t>
            </a:r>
            <a:r>
              <a:rPr lang="ru-RU" sz="4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кисть</a:t>
            </a:r>
            <a:r>
              <a:rPr lang="ru-RU" sz="4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«</a:t>
            </a:r>
            <a:r>
              <a:rPr lang="ru-RU" sz="4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джок</a:t>
            </a:r>
            <a:r>
              <a:rPr lang="ru-RU" sz="4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—</a:t>
            </a:r>
            <a:r>
              <a:rPr lang="ru-RU" sz="4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стопа. </a:t>
            </a:r>
            <a:r>
              <a:rPr lang="ru-RU" sz="4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Су-Джок</a:t>
            </a:r>
            <a:r>
              <a:rPr lang="ru-RU" sz="4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терапия  стимулирует речевые зоны коры головного мозга.</a:t>
            </a:r>
          </a:p>
          <a:p>
            <a:pPr marL="0" indent="0" algn="just">
              <a:buNone/>
            </a:pPr>
            <a:r>
              <a:rPr lang="ru-RU" sz="4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Простота применения – с помощью </a:t>
            </a:r>
            <a:r>
              <a:rPr lang="ru-RU" sz="4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Су-Джок</a:t>
            </a:r>
            <a:r>
              <a:rPr lang="ru-RU" sz="4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шариков и массажных колечек проводим стимуляцию биологически активных точек. (они свободно продаются в аптеках и не требуют больших затрат).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Пальчиковые игры «Семья», «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Капустка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и др.</a:t>
            </a:r>
          </a:p>
          <a:p>
            <a:pPr algn="ctr">
              <a:buNone/>
            </a:pP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капустку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рубим, рубим,   (ребром ладони стучим по шарику)</a:t>
            </a:r>
          </a:p>
          <a:p>
            <a:pPr algn="ctr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капустку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солим, солим,  (подушечками пальцев трогаем шарик)</a:t>
            </a:r>
          </a:p>
          <a:p>
            <a:pPr algn="ctr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капустку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трем, трем  (потираем ладошками о шарик)</a:t>
            </a:r>
          </a:p>
          <a:p>
            <a:pPr algn="ctr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капустку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жмем, жмем. (сжимаем шарик в кулачке)</a:t>
            </a:r>
          </a:p>
          <a:p>
            <a:pPr algn="ctr"/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КИНЕЗИОЛОГИЧЕСКИЕ УПРАЖНЕНИЯ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ПААВЛИК\Desktop\15.06.16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7504" y="956245"/>
            <a:ext cx="9073222" cy="59017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Кинезиология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наука о развитии умственных способностях  через двигательные упражнения. Это 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своего рода гимнастика 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мозга.</a:t>
            </a:r>
          </a:p>
          <a:p>
            <a:pPr marL="0" indent="0" algn="just">
              <a:buNone/>
            </a:pP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Кинезиологические упражнения способствуют интеллектуальному  и  психическому развитию , т.е. идет развитие мелкой моторики, памяти, внимания, речи, мышления.</a:t>
            </a:r>
            <a:endParaRPr lang="ru-RU" sz="3000" b="1" dirty="0" smtClean="0"/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«Колечки»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«Кулачки-ладошки»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«Кулак-ребро-ладонь»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«Дом-еж-замок»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«Заяц-коза-вилка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и др.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Сочетание таких упражнений, как пальчиковая гимнастика,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самомассаж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кинезиологические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упражнения,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су-джок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позволяет  повысить эффективность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коррекционо-логопедической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деятельности в условиях детского сада.</a:t>
            </a:r>
          </a:p>
          <a:p>
            <a:pPr algn="ctr"/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ПААВЛИК\Desktop\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908720"/>
            <a:ext cx="9144000" cy="5949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АРТИКУЛЯЦИОННАЯ ГИМНАСТИКА И МАССАЖ ЯЗЫКА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036496" cy="54452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Развивает артикуляционный аппарат, т.е. укрепляет мышцы языка, губ, улучшает звукопроизношение.</a:t>
            </a:r>
          </a:p>
          <a:p>
            <a:pPr marL="0" indent="0"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выполнении упражнений необходимо соблюдать определенную последовательность – от простых упражнений к сложным.</a:t>
            </a:r>
          </a:p>
          <a:p>
            <a:pPr algn="just"/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начальном этапе упражнения выполнять в медленном темпе и перед зеркалом.</a:t>
            </a:r>
          </a:p>
          <a:p>
            <a:pPr algn="just"/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повторов каждого упражнения от 2 до 10-15 раз.</a:t>
            </a:r>
          </a:p>
          <a:p>
            <a:pPr algn="just"/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Главное правило, выполнять упражнения надо правильно и ежедневно.</a:t>
            </a:r>
          </a:p>
          <a:p>
            <a:pPr algn="just">
              <a:buNone/>
            </a:pP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«окошко», «лягушка», «хоботок», «лягушка - хоботок», «лопаточка», «толстячок», «худышка», «накажем непослушный язычок», «часики», «качели»</a:t>
            </a: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1137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</TotalTime>
  <Words>841</Words>
  <Application>Microsoft Office PowerPoint</Application>
  <PresentationFormat>Экран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КОРРЕКЦИОННЫЕ  ТЕХНОЛОГИИ В РАБОТЕ УЧИТЕЛЯ-ЛОГОПЕДА  ГОЛЯЙКИНОЙ Е.Н.  МБДОУ № 3 «РЯБИНКА» г.Анива  </vt:lpstr>
      <vt:lpstr>ДЫХАТЕЛЬНАЯ ГИМНАСТИКА </vt:lpstr>
      <vt:lpstr>МАССАЖ И САМОМАССАЖ   ГОЛОВЫ</vt:lpstr>
      <vt:lpstr>МАССАЖ И САМОМАССАЖ УШНЫХ РАКОВИН</vt:lpstr>
      <vt:lpstr>МАССАЖ И САМОМАССАЖ РУК</vt:lpstr>
      <vt:lpstr>Слайд 6</vt:lpstr>
      <vt:lpstr>   СУ-ДЖОК ТЕРАПИЯ </vt:lpstr>
      <vt:lpstr>         КИНЕЗИОЛОГИЧЕСКИЕ УПРАЖНЕНИЯ </vt:lpstr>
      <vt:lpstr>АРТИКУЛЯЦИОННАЯ ГИМНАСТИКА И МАССАЖ ЯЗЫКА</vt:lpstr>
      <vt:lpstr>ГЛАЗОДВИГАТЕЛЬНЫЕ УПРАЖНЕНИЯ ИЛИ ГИМНАСТИКА ДЛЯ ГЛАЗ</vt:lpstr>
      <vt:lpstr>УПРАЖНЕНИЯ НА КООРДИНАЦИЮ РЕЧИ С ДВИЖЕНИЯМИ (динамические разминки)</vt:lpstr>
      <vt:lpstr>КОМПЬЮТЕРНЫЕ ТЕХНОЛОГИИ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КОРРЕКЦИОННЫЕ  ТЕХНОЛОГИИ В РАБОТЕ УЧИТЕЛЯ-ЛОГОПЕДА  МБДОУ № 3 «РЯБИНКА» ГОЛЯЙКИНОЙ Е.Н. </dc:title>
  <dc:creator>1</dc:creator>
  <cp:lastModifiedBy>Голяйкин</cp:lastModifiedBy>
  <cp:revision>67</cp:revision>
  <dcterms:created xsi:type="dcterms:W3CDTF">2017-04-26T23:06:43Z</dcterms:created>
  <dcterms:modified xsi:type="dcterms:W3CDTF">2017-05-08T12:00:13Z</dcterms:modified>
</cp:coreProperties>
</file>