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4"/>
  </p:notesMasterIdLst>
  <p:sldIdLst>
    <p:sldId id="256" r:id="rId2"/>
    <p:sldId id="258" r:id="rId3"/>
    <p:sldId id="271" r:id="rId4"/>
    <p:sldId id="276" r:id="rId5"/>
    <p:sldId id="259" r:id="rId6"/>
    <p:sldId id="283" r:id="rId7"/>
    <p:sldId id="277" r:id="rId8"/>
    <p:sldId id="278" r:id="rId9"/>
    <p:sldId id="273" r:id="rId10"/>
    <p:sldId id="262" r:id="rId11"/>
    <p:sldId id="263" r:id="rId12"/>
    <p:sldId id="267" r:id="rId13"/>
    <p:sldId id="279" r:id="rId14"/>
    <p:sldId id="280" r:id="rId15"/>
    <p:sldId id="281" r:id="rId16"/>
    <p:sldId id="284" r:id="rId17"/>
    <p:sldId id="285" r:id="rId18"/>
    <p:sldId id="286" r:id="rId19"/>
    <p:sldId id="287" r:id="rId20"/>
    <p:sldId id="288" r:id="rId21"/>
    <p:sldId id="289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48BDFC-E3AF-4D09-9227-432CEBDEE3AE}" type="doc">
      <dgm:prSet loTypeId="urn:microsoft.com/office/officeart/2005/8/layout/matrix3" loCatId="matrix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9A46734-8220-4274-AA1D-E2D7EC71F204}">
      <dgm:prSet phldrT="[Текст]"/>
      <dgm:spPr/>
      <dgm:t>
        <a:bodyPr/>
        <a:lstStyle/>
        <a:p>
          <a:r>
            <a:rPr lang="ru-RU" dirty="0" smtClean="0"/>
            <a:t>Творческий</a:t>
          </a:r>
          <a:endParaRPr lang="ru-RU" dirty="0"/>
        </a:p>
      </dgm:t>
    </dgm:pt>
    <dgm:pt modelId="{F282A9C1-7F6E-40BE-8021-2B8AED4EB208}" type="parTrans" cxnId="{0B0CF1BA-302A-4780-B94D-81E81C6C1ACD}">
      <dgm:prSet/>
      <dgm:spPr/>
      <dgm:t>
        <a:bodyPr/>
        <a:lstStyle/>
        <a:p>
          <a:endParaRPr lang="ru-RU"/>
        </a:p>
      </dgm:t>
    </dgm:pt>
    <dgm:pt modelId="{10B5AD57-4849-4679-9759-B14DF714EE36}" type="sibTrans" cxnId="{0B0CF1BA-302A-4780-B94D-81E81C6C1ACD}">
      <dgm:prSet/>
      <dgm:spPr/>
      <dgm:t>
        <a:bodyPr/>
        <a:lstStyle/>
        <a:p>
          <a:endParaRPr lang="ru-RU"/>
        </a:p>
      </dgm:t>
    </dgm:pt>
    <dgm:pt modelId="{BB67845C-5914-4F24-A1D9-DA4C7FF597B4}">
      <dgm:prSet phldrT="[Текст]" phldr="1"/>
      <dgm:spPr/>
      <dgm:t>
        <a:bodyPr/>
        <a:lstStyle/>
        <a:p>
          <a:endParaRPr lang="ru-RU" dirty="0"/>
        </a:p>
      </dgm:t>
    </dgm:pt>
    <dgm:pt modelId="{00FA9420-C816-4BC8-8088-A1D35F4C2792}" type="parTrans" cxnId="{34EDC446-C318-49BA-A87A-577F0867B64E}">
      <dgm:prSet/>
      <dgm:spPr/>
      <dgm:t>
        <a:bodyPr/>
        <a:lstStyle/>
        <a:p>
          <a:endParaRPr lang="ru-RU"/>
        </a:p>
      </dgm:t>
    </dgm:pt>
    <dgm:pt modelId="{6F753CE5-88A3-4869-96B0-6C53E8CD5542}" type="sibTrans" cxnId="{34EDC446-C318-49BA-A87A-577F0867B64E}">
      <dgm:prSet/>
      <dgm:spPr/>
      <dgm:t>
        <a:bodyPr/>
        <a:lstStyle/>
        <a:p>
          <a:endParaRPr lang="ru-RU"/>
        </a:p>
      </dgm:t>
    </dgm:pt>
    <dgm:pt modelId="{56D3BD87-3354-406F-930A-C97E3ABB5C52}">
      <dgm:prSet phldrT="[Текст]" phldr="1"/>
      <dgm:spPr/>
      <dgm:t>
        <a:bodyPr/>
        <a:lstStyle/>
        <a:p>
          <a:endParaRPr lang="ru-RU" dirty="0"/>
        </a:p>
      </dgm:t>
    </dgm:pt>
    <dgm:pt modelId="{0726A289-D05D-41A4-B1C1-D8EB4319C85B}" type="parTrans" cxnId="{E70ED285-2290-422C-BCC0-DE4C963BC8B6}">
      <dgm:prSet/>
      <dgm:spPr/>
      <dgm:t>
        <a:bodyPr/>
        <a:lstStyle/>
        <a:p>
          <a:endParaRPr lang="ru-RU"/>
        </a:p>
      </dgm:t>
    </dgm:pt>
    <dgm:pt modelId="{A2001B9A-FB43-43C5-AF7E-2C77C40FC98C}" type="sibTrans" cxnId="{E70ED285-2290-422C-BCC0-DE4C963BC8B6}">
      <dgm:prSet/>
      <dgm:spPr/>
      <dgm:t>
        <a:bodyPr/>
        <a:lstStyle/>
        <a:p>
          <a:endParaRPr lang="ru-RU"/>
        </a:p>
      </dgm:t>
    </dgm:pt>
    <dgm:pt modelId="{F95C0761-D1FF-4557-A407-C6F7E1C0F7E8}">
      <dgm:prSet phldrT="[Текст]" phldr="1"/>
      <dgm:spPr/>
      <dgm:t>
        <a:bodyPr/>
        <a:lstStyle/>
        <a:p>
          <a:endParaRPr lang="ru-RU"/>
        </a:p>
      </dgm:t>
    </dgm:pt>
    <dgm:pt modelId="{E069E8D3-9114-4800-B717-D415F5E656A4}" type="parTrans" cxnId="{C27F842F-2A4B-4E2D-AE21-978543F5C4FE}">
      <dgm:prSet/>
      <dgm:spPr/>
      <dgm:t>
        <a:bodyPr/>
        <a:lstStyle/>
        <a:p>
          <a:endParaRPr lang="ru-RU"/>
        </a:p>
      </dgm:t>
    </dgm:pt>
    <dgm:pt modelId="{032BE25E-AD21-41BD-A0FF-E16512754D0E}" type="sibTrans" cxnId="{C27F842F-2A4B-4E2D-AE21-978543F5C4FE}">
      <dgm:prSet/>
      <dgm:spPr/>
      <dgm:t>
        <a:bodyPr/>
        <a:lstStyle/>
        <a:p>
          <a:endParaRPr lang="ru-RU"/>
        </a:p>
      </dgm:t>
    </dgm:pt>
    <dgm:pt modelId="{4F80C2A7-ADB0-4248-A9C4-DAC797C3C766}">
      <dgm:prSet/>
      <dgm:spPr/>
      <dgm:t>
        <a:bodyPr/>
        <a:lstStyle/>
        <a:p>
          <a:endParaRPr lang="ru-RU"/>
        </a:p>
      </dgm:t>
    </dgm:pt>
    <dgm:pt modelId="{F4A6EE5F-ECC7-4BCB-A951-D922C9B1370B}" type="parTrans" cxnId="{BAB802EF-49E2-4E77-A911-860A4091F093}">
      <dgm:prSet/>
      <dgm:spPr/>
      <dgm:t>
        <a:bodyPr/>
        <a:lstStyle/>
        <a:p>
          <a:endParaRPr lang="ru-RU"/>
        </a:p>
      </dgm:t>
    </dgm:pt>
    <dgm:pt modelId="{FC1D8245-68D8-463A-B580-04E8440E6375}" type="sibTrans" cxnId="{BAB802EF-49E2-4E77-A911-860A4091F093}">
      <dgm:prSet/>
      <dgm:spPr/>
      <dgm:t>
        <a:bodyPr/>
        <a:lstStyle/>
        <a:p>
          <a:endParaRPr lang="ru-RU"/>
        </a:p>
      </dgm:t>
    </dgm:pt>
    <dgm:pt modelId="{48DA8D3F-970E-4B28-88AA-CBFA9DF93BE0}">
      <dgm:prSet/>
      <dgm:spPr/>
      <dgm:t>
        <a:bodyPr/>
        <a:lstStyle/>
        <a:p>
          <a:endParaRPr lang="ru-RU"/>
        </a:p>
      </dgm:t>
    </dgm:pt>
    <dgm:pt modelId="{F3AD5C62-0B8E-4CBF-BD6C-D4EB77E0567C}" type="parTrans" cxnId="{0C6316E5-15B8-4404-9DA6-DC69A7DFBE39}">
      <dgm:prSet/>
      <dgm:spPr/>
      <dgm:t>
        <a:bodyPr/>
        <a:lstStyle/>
        <a:p>
          <a:endParaRPr lang="ru-RU"/>
        </a:p>
      </dgm:t>
    </dgm:pt>
    <dgm:pt modelId="{0F323455-3E91-48E6-B991-40D66A1886E2}" type="sibTrans" cxnId="{0C6316E5-15B8-4404-9DA6-DC69A7DFBE39}">
      <dgm:prSet/>
      <dgm:spPr/>
      <dgm:t>
        <a:bodyPr/>
        <a:lstStyle/>
        <a:p>
          <a:endParaRPr lang="ru-RU"/>
        </a:p>
      </dgm:t>
    </dgm:pt>
    <dgm:pt modelId="{A4C36708-FBBC-4A91-8F3D-A91774E06A0F}">
      <dgm:prSet/>
      <dgm:spPr/>
      <dgm:t>
        <a:bodyPr/>
        <a:lstStyle/>
        <a:p>
          <a:r>
            <a:rPr lang="ru-RU" dirty="0" smtClean="0"/>
            <a:t>Групповой</a:t>
          </a:r>
        </a:p>
      </dgm:t>
    </dgm:pt>
    <dgm:pt modelId="{14A77F43-426B-41ED-9A96-213A7CC38F48}" type="parTrans" cxnId="{5EAF9613-F5E3-4F08-AE13-9E5704BD5FB9}">
      <dgm:prSet/>
      <dgm:spPr/>
      <dgm:t>
        <a:bodyPr/>
        <a:lstStyle/>
        <a:p>
          <a:endParaRPr lang="ru-RU"/>
        </a:p>
      </dgm:t>
    </dgm:pt>
    <dgm:pt modelId="{0B866C89-D3FB-4C35-A965-FE4E5C3552C5}" type="sibTrans" cxnId="{5EAF9613-F5E3-4F08-AE13-9E5704BD5FB9}">
      <dgm:prSet/>
      <dgm:spPr/>
      <dgm:t>
        <a:bodyPr/>
        <a:lstStyle/>
        <a:p>
          <a:endParaRPr lang="ru-RU"/>
        </a:p>
      </dgm:t>
    </dgm:pt>
    <dgm:pt modelId="{3D4539C6-7E22-46EE-9683-F5A1E8AB88A3}">
      <dgm:prSet/>
      <dgm:spPr/>
      <dgm:t>
        <a:bodyPr/>
        <a:lstStyle/>
        <a:p>
          <a:r>
            <a:rPr lang="ru-RU" smtClean="0"/>
            <a:t>Среднесрочный</a:t>
          </a:r>
          <a:endParaRPr lang="ru-RU"/>
        </a:p>
      </dgm:t>
    </dgm:pt>
    <dgm:pt modelId="{5DB43729-4196-43B8-87D1-149578E4968C}" type="parTrans" cxnId="{9BBE3E9B-D8F4-4031-8027-F5B25DCD9848}">
      <dgm:prSet/>
      <dgm:spPr/>
      <dgm:t>
        <a:bodyPr/>
        <a:lstStyle/>
        <a:p>
          <a:endParaRPr lang="ru-RU"/>
        </a:p>
      </dgm:t>
    </dgm:pt>
    <dgm:pt modelId="{A970CE8B-0099-455A-990C-09961F0BBB58}" type="sibTrans" cxnId="{9BBE3E9B-D8F4-4031-8027-F5B25DCD9848}">
      <dgm:prSet/>
      <dgm:spPr/>
      <dgm:t>
        <a:bodyPr/>
        <a:lstStyle/>
        <a:p>
          <a:endParaRPr lang="ru-RU"/>
        </a:p>
      </dgm:t>
    </dgm:pt>
    <dgm:pt modelId="{FEA9781B-AD4D-4CB1-BF3F-0629B5B8AA50}">
      <dgm:prSet/>
      <dgm:spPr/>
      <dgm:t>
        <a:bodyPr/>
        <a:lstStyle/>
        <a:p>
          <a:r>
            <a:rPr lang="ru-RU" smtClean="0"/>
            <a:t>Практический</a:t>
          </a:r>
          <a:endParaRPr lang="ru-RU" dirty="0" smtClean="0"/>
        </a:p>
      </dgm:t>
    </dgm:pt>
    <dgm:pt modelId="{32EF82FC-DD3D-4E64-B176-370C5FC835D2}" type="parTrans" cxnId="{19EEAAFB-0248-4B9D-A075-02E71C713EAE}">
      <dgm:prSet/>
      <dgm:spPr/>
      <dgm:t>
        <a:bodyPr/>
        <a:lstStyle/>
        <a:p>
          <a:endParaRPr lang="ru-RU"/>
        </a:p>
      </dgm:t>
    </dgm:pt>
    <dgm:pt modelId="{27EEED20-26A3-4356-8FF5-EA1C1231CD6A}" type="sibTrans" cxnId="{19EEAAFB-0248-4B9D-A075-02E71C713EAE}">
      <dgm:prSet/>
      <dgm:spPr/>
      <dgm:t>
        <a:bodyPr/>
        <a:lstStyle/>
        <a:p>
          <a:endParaRPr lang="ru-RU"/>
        </a:p>
      </dgm:t>
    </dgm:pt>
    <dgm:pt modelId="{52E3BC09-1AF5-4159-8211-E2397C96E0C3}" type="pres">
      <dgm:prSet presAssocID="{AE48BDFC-E3AF-4D09-9227-432CEBDEE3A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940E7E-9E22-49CE-BF8F-38B84379D06A}" type="pres">
      <dgm:prSet presAssocID="{AE48BDFC-E3AF-4D09-9227-432CEBDEE3AE}" presName="diamond" presStyleLbl="bgShp" presStyleIdx="0" presStyleCnt="1"/>
      <dgm:spPr/>
    </dgm:pt>
    <dgm:pt modelId="{E5FBA889-7F9C-470B-BB08-F162BD7AAEF1}" type="pres">
      <dgm:prSet presAssocID="{AE48BDFC-E3AF-4D09-9227-432CEBDEE3AE}" presName="quad1" presStyleLbl="node1" presStyleIdx="0" presStyleCnt="4" custScaleX="144457" custScaleY="127238" custLinFactNeighborX="-19926" custLinFactNeighborY="-107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10154-3D8D-4232-991B-085728286FE2}" type="pres">
      <dgm:prSet presAssocID="{AE48BDFC-E3AF-4D09-9227-432CEBDEE3AE}" presName="quad2" presStyleLbl="node1" presStyleIdx="1" presStyleCnt="4" custScaleX="146630" custScaleY="126878" custLinFactNeighborX="27614" custLinFactNeighborY="-109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A0B6B-0A89-4FD2-82EF-2F7119834C74}" type="pres">
      <dgm:prSet presAssocID="{AE48BDFC-E3AF-4D09-9227-432CEBDEE3AE}" presName="quad3" presStyleLbl="node1" presStyleIdx="2" presStyleCnt="4" custScaleX="147101" custScaleY="123645" custLinFactNeighborX="-18604" custLinFactNeighborY="71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91180-F0C7-4556-9943-28A387E4E2F9}" type="pres">
      <dgm:prSet presAssocID="{AE48BDFC-E3AF-4D09-9227-432CEBDEE3AE}" presName="quad4" presStyleLbl="node1" presStyleIdx="3" presStyleCnt="4" custScaleX="152179" custScaleY="123868" custLinFactNeighborX="30388" custLinFactNeighborY="72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8B3A89-D267-46A0-8278-8448FA2C35C7}" type="presOf" srcId="{FEA9781B-AD4D-4CB1-BF3F-0629B5B8AA50}" destId="{8F291180-F0C7-4556-9943-28A387E4E2F9}" srcOrd="0" destOrd="0" presId="urn:microsoft.com/office/officeart/2005/8/layout/matrix3"/>
    <dgm:cxn modelId="{116393D5-C5E1-4B12-9A6C-5D63FEB9A274}" type="presOf" srcId="{A4C36708-FBBC-4A91-8F3D-A91774E06A0F}" destId="{F0FA0B6B-0A89-4FD2-82EF-2F7119834C74}" srcOrd="0" destOrd="0" presId="urn:microsoft.com/office/officeart/2005/8/layout/matrix3"/>
    <dgm:cxn modelId="{7E1A3C55-ED7C-4323-BA77-DD6032610AE8}" type="presOf" srcId="{3D4539C6-7E22-46EE-9683-F5A1E8AB88A3}" destId="{F3810154-3D8D-4232-991B-085728286FE2}" srcOrd="0" destOrd="0" presId="urn:microsoft.com/office/officeart/2005/8/layout/matrix3"/>
    <dgm:cxn modelId="{0B0CF1BA-302A-4780-B94D-81E81C6C1ACD}" srcId="{AE48BDFC-E3AF-4D09-9227-432CEBDEE3AE}" destId="{99A46734-8220-4274-AA1D-E2D7EC71F204}" srcOrd="0" destOrd="0" parTransId="{F282A9C1-7F6E-40BE-8021-2B8AED4EB208}" sibTransId="{10B5AD57-4849-4679-9759-B14DF714EE36}"/>
    <dgm:cxn modelId="{220D0646-580E-4990-B0CF-4D0324C14839}" type="presOf" srcId="{99A46734-8220-4274-AA1D-E2D7EC71F204}" destId="{E5FBA889-7F9C-470B-BB08-F162BD7AAEF1}" srcOrd="0" destOrd="0" presId="urn:microsoft.com/office/officeart/2005/8/layout/matrix3"/>
    <dgm:cxn modelId="{5EAF9613-F5E3-4F08-AE13-9E5704BD5FB9}" srcId="{AE48BDFC-E3AF-4D09-9227-432CEBDEE3AE}" destId="{A4C36708-FBBC-4A91-8F3D-A91774E06A0F}" srcOrd="2" destOrd="0" parTransId="{14A77F43-426B-41ED-9A96-213A7CC38F48}" sibTransId="{0B866C89-D3FB-4C35-A965-FE4E5C3552C5}"/>
    <dgm:cxn modelId="{0C6316E5-15B8-4404-9DA6-DC69A7DFBE39}" srcId="{AE48BDFC-E3AF-4D09-9227-432CEBDEE3AE}" destId="{48DA8D3F-970E-4B28-88AA-CBFA9DF93BE0}" srcOrd="4" destOrd="0" parTransId="{F3AD5C62-0B8E-4CBF-BD6C-D4EB77E0567C}" sibTransId="{0F323455-3E91-48E6-B991-40D66A1886E2}"/>
    <dgm:cxn modelId="{19EEAAFB-0248-4B9D-A075-02E71C713EAE}" srcId="{AE48BDFC-E3AF-4D09-9227-432CEBDEE3AE}" destId="{FEA9781B-AD4D-4CB1-BF3F-0629B5B8AA50}" srcOrd="3" destOrd="0" parTransId="{32EF82FC-DD3D-4E64-B176-370C5FC835D2}" sibTransId="{27EEED20-26A3-4356-8FF5-EA1C1231CD6A}"/>
    <dgm:cxn modelId="{9BBE3E9B-D8F4-4031-8027-F5B25DCD9848}" srcId="{AE48BDFC-E3AF-4D09-9227-432CEBDEE3AE}" destId="{3D4539C6-7E22-46EE-9683-F5A1E8AB88A3}" srcOrd="1" destOrd="0" parTransId="{5DB43729-4196-43B8-87D1-149578E4968C}" sibTransId="{A970CE8B-0099-455A-990C-09961F0BBB58}"/>
    <dgm:cxn modelId="{E70ED285-2290-422C-BCC0-DE4C963BC8B6}" srcId="{AE48BDFC-E3AF-4D09-9227-432CEBDEE3AE}" destId="{56D3BD87-3354-406F-930A-C97E3ABB5C52}" srcOrd="7" destOrd="0" parTransId="{0726A289-D05D-41A4-B1C1-D8EB4319C85B}" sibTransId="{A2001B9A-FB43-43C5-AF7E-2C77C40FC98C}"/>
    <dgm:cxn modelId="{C27F842F-2A4B-4E2D-AE21-978543F5C4FE}" srcId="{AE48BDFC-E3AF-4D09-9227-432CEBDEE3AE}" destId="{F95C0761-D1FF-4557-A407-C6F7E1C0F7E8}" srcOrd="8" destOrd="0" parTransId="{E069E8D3-9114-4800-B717-D415F5E656A4}" sibTransId="{032BE25E-AD21-41BD-A0FF-E16512754D0E}"/>
    <dgm:cxn modelId="{04C56D8F-E3E3-433D-AA29-6472D8985658}" type="presOf" srcId="{AE48BDFC-E3AF-4D09-9227-432CEBDEE3AE}" destId="{52E3BC09-1AF5-4159-8211-E2397C96E0C3}" srcOrd="0" destOrd="0" presId="urn:microsoft.com/office/officeart/2005/8/layout/matrix3"/>
    <dgm:cxn modelId="{34EDC446-C318-49BA-A87A-577F0867B64E}" srcId="{AE48BDFC-E3AF-4D09-9227-432CEBDEE3AE}" destId="{BB67845C-5914-4F24-A1D9-DA4C7FF597B4}" srcOrd="6" destOrd="0" parTransId="{00FA9420-C816-4BC8-8088-A1D35F4C2792}" sibTransId="{6F753CE5-88A3-4869-96B0-6C53E8CD5542}"/>
    <dgm:cxn modelId="{BAB802EF-49E2-4E77-A911-860A4091F093}" srcId="{AE48BDFC-E3AF-4D09-9227-432CEBDEE3AE}" destId="{4F80C2A7-ADB0-4248-A9C4-DAC797C3C766}" srcOrd="5" destOrd="0" parTransId="{F4A6EE5F-ECC7-4BCB-A951-D922C9B1370B}" sibTransId="{FC1D8245-68D8-463A-B580-04E8440E6375}"/>
    <dgm:cxn modelId="{D63C50EA-0A57-46FB-8D38-3E9F0157E117}" type="presParOf" srcId="{52E3BC09-1AF5-4159-8211-E2397C96E0C3}" destId="{59940E7E-9E22-49CE-BF8F-38B84379D06A}" srcOrd="0" destOrd="0" presId="urn:microsoft.com/office/officeart/2005/8/layout/matrix3"/>
    <dgm:cxn modelId="{634C544C-8B36-4533-91DB-DA2F5D708B6F}" type="presParOf" srcId="{52E3BC09-1AF5-4159-8211-E2397C96E0C3}" destId="{E5FBA889-7F9C-470B-BB08-F162BD7AAEF1}" srcOrd="1" destOrd="0" presId="urn:microsoft.com/office/officeart/2005/8/layout/matrix3"/>
    <dgm:cxn modelId="{D1F4664B-1695-48A7-9654-4FF8903AC15A}" type="presParOf" srcId="{52E3BC09-1AF5-4159-8211-E2397C96E0C3}" destId="{F3810154-3D8D-4232-991B-085728286FE2}" srcOrd="2" destOrd="0" presId="urn:microsoft.com/office/officeart/2005/8/layout/matrix3"/>
    <dgm:cxn modelId="{70189966-4801-40F2-A2EC-418C830FEA38}" type="presParOf" srcId="{52E3BC09-1AF5-4159-8211-E2397C96E0C3}" destId="{F0FA0B6B-0A89-4FD2-82EF-2F7119834C74}" srcOrd="3" destOrd="0" presId="urn:microsoft.com/office/officeart/2005/8/layout/matrix3"/>
    <dgm:cxn modelId="{C1DC6602-586E-4B9C-99EF-C801433B7BBB}" type="presParOf" srcId="{52E3BC09-1AF5-4159-8211-E2397C96E0C3}" destId="{8F291180-F0C7-4556-9943-28A387E4E2F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8323E0-DBCB-48F2-A066-02569A061FCD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FC0E55-5FD6-46DD-A66F-DE932A9A9E72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Педагоги</a:t>
          </a:r>
          <a:endParaRPr lang="ru-RU" dirty="0"/>
        </a:p>
      </dgm:t>
    </dgm:pt>
    <dgm:pt modelId="{467CD9B1-FB30-45E0-897C-666A14218190}" type="parTrans" cxnId="{FBCC9178-8990-48F4-A23E-0FD5FF10C8B6}">
      <dgm:prSet/>
      <dgm:spPr/>
      <dgm:t>
        <a:bodyPr/>
        <a:lstStyle/>
        <a:p>
          <a:endParaRPr lang="ru-RU"/>
        </a:p>
      </dgm:t>
    </dgm:pt>
    <dgm:pt modelId="{F1A1131A-CC79-4753-9AB5-AB83E8642D31}" type="sibTrans" cxnId="{FBCC9178-8990-48F4-A23E-0FD5FF10C8B6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1DF25B1D-63D4-48BE-A8D9-E159B26D28A6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Дети</a:t>
          </a:r>
          <a:endParaRPr lang="ru-RU" dirty="0"/>
        </a:p>
      </dgm:t>
    </dgm:pt>
    <dgm:pt modelId="{392B90D2-D7B3-4002-9256-E8885A259669}" type="parTrans" cxnId="{77AC5556-AB7E-4C4E-B486-A5526BC006DF}">
      <dgm:prSet/>
      <dgm:spPr/>
      <dgm:t>
        <a:bodyPr/>
        <a:lstStyle/>
        <a:p>
          <a:endParaRPr lang="ru-RU"/>
        </a:p>
      </dgm:t>
    </dgm:pt>
    <dgm:pt modelId="{7D342BE3-4BEA-47BF-A8DA-4905B7B782D5}" type="sibTrans" cxnId="{77AC5556-AB7E-4C4E-B486-A5526BC006DF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E79AB672-3502-4C88-89EB-981F65E2B60E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5EB7A24F-0F1E-413A-87CE-BA9AEF7914A5}" type="parTrans" cxnId="{93497882-39A4-42E2-9445-061E1774D439}">
      <dgm:prSet/>
      <dgm:spPr/>
      <dgm:t>
        <a:bodyPr/>
        <a:lstStyle/>
        <a:p>
          <a:endParaRPr lang="ru-RU"/>
        </a:p>
      </dgm:t>
    </dgm:pt>
    <dgm:pt modelId="{99B4EFC1-F8B2-4225-9B57-442E5CE850D0}" type="sibTrans" cxnId="{93497882-39A4-42E2-9445-061E1774D439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2FBFCF87-A6B2-497F-957D-04E51D06728F}" type="pres">
      <dgm:prSet presAssocID="{D48323E0-DBCB-48F2-A066-02569A061FC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229B3F-0F1F-4975-AAD2-DAFB65363AEF}" type="pres">
      <dgm:prSet presAssocID="{62FC0E55-5FD6-46DD-A66F-DE932A9A9E7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3769F-7B0B-4799-BE51-EA2E3591601C}" type="pres">
      <dgm:prSet presAssocID="{F1A1131A-CC79-4753-9AB5-AB83E8642D31}" presName="sibTrans" presStyleLbl="sibTrans2D1" presStyleIdx="0" presStyleCnt="3"/>
      <dgm:spPr/>
      <dgm:t>
        <a:bodyPr/>
        <a:lstStyle/>
        <a:p>
          <a:endParaRPr lang="ru-RU"/>
        </a:p>
      </dgm:t>
    </dgm:pt>
    <dgm:pt modelId="{DFCC2E94-9BBE-48BF-B41F-8B2999ED52EE}" type="pres">
      <dgm:prSet presAssocID="{F1A1131A-CC79-4753-9AB5-AB83E8642D31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86AEFBD6-240C-4530-B0FD-14F831F3D6FD}" type="pres">
      <dgm:prSet presAssocID="{1DF25B1D-63D4-48BE-A8D9-E159B26D28A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F9FB9-B9B4-4637-AA79-DD79496DEB98}" type="pres">
      <dgm:prSet presAssocID="{7D342BE3-4BEA-47BF-A8DA-4905B7B782D5}" presName="sibTrans" presStyleLbl="sibTrans2D1" presStyleIdx="1" presStyleCnt="3" custLinFactNeighborX="-2123" custLinFactNeighborY="-9420"/>
      <dgm:spPr/>
      <dgm:t>
        <a:bodyPr/>
        <a:lstStyle/>
        <a:p>
          <a:endParaRPr lang="ru-RU"/>
        </a:p>
      </dgm:t>
    </dgm:pt>
    <dgm:pt modelId="{39666B40-A73C-446B-AC77-19B2C4A7C379}" type="pres">
      <dgm:prSet presAssocID="{7D342BE3-4BEA-47BF-A8DA-4905B7B782D5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C03D7687-5B22-4490-BE53-E97F3BC7B7CC}" type="pres">
      <dgm:prSet presAssocID="{E79AB672-3502-4C88-89EB-981F65E2B60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90B13-7D01-4A64-B3DD-80F1C4DA5264}" type="pres">
      <dgm:prSet presAssocID="{99B4EFC1-F8B2-4225-9B57-442E5CE850D0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DA13FE5-A428-400B-BDF8-2BE07922748F}" type="pres">
      <dgm:prSet presAssocID="{99B4EFC1-F8B2-4225-9B57-442E5CE850D0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CB10BF78-CD8B-4F87-B745-C84A09A9CFB3}" type="presOf" srcId="{99B4EFC1-F8B2-4225-9B57-442E5CE850D0}" destId="{50F90B13-7D01-4A64-B3DD-80F1C4DA5264}" srcOrd="0" destOrd="0" presId="urn:microsoft.com/office/officeart/2005/8/layout/cycle7"/>
    <dgm:cxn modelId="{93497882-39A4-42E2-9445-061E1774D439}" srcId="{D48323E0-DBCB-48F2-A066-02569A061FCD}" destId="{E79AB672-3502-4C88-89EB-981F65E2B60E}" srcOrd="2" destOrd="0" parTransId="{5EB7A24F-0F1E-413A-87CE-BA9AEF7914A5}" sibTransId="{99B4EFC1-F8B2-4225-9B57-442E5CE850D0}"/>
    <dgm:cxn modelId="{FBCC9178-8990-48F4-A23E-0FD5FF10C8B6}" srcId="{D48323E0-DBCB-48F2-A066-02569A061FCD}" destId="{62FC0E55-5FD6-46DD-A66F-DE932A9A9E72}" srcOrd="0" destOrd="0" parTransId="{467CD9B1-FB30-45E0-897C-666A14218190}" sibTransId="{F1A1131A-CC79-4753-9AB5-AB83E8642D31}"/>
    <dgm:cxn modelId="{D6E6C47A-497F-4405-A4A2-BC1EC2859D75}" type="presOf" srcId="{F1A1131A-CC79-4753-9AB5-AB83E8642D31}" destId="{DFCC2E94-9BBE-48BF-B41F-8B2999ED52EE}" srcOrd="1" destOrd="0" presId="urn:microsoft.com/office/officeart/2005/8/layout/cycle7"/>
    <dgm:cxn modelId="{BAAFF051-510D-46AD-81F2-B2D9A7E5D224}" type="presOf" srcId="{99B4EFC1-F8B2-4225-9B57-442E5CE850D0}" destId="{2DA13FE5-A428-400B-BDF8-2BE07922748F}" srcOrd="1" destOrd="0" presId="urn:microsoft.com/office/officeart/2005/8/layout/cycle7"/>
    <dgm:cxn modelId="{A4A92B7A-72A4-454B-A1B6-E6622DB28DAE}" type="presOf" srcId="{1DF25B1D-63D4-48BE-A8D9-E159B26D28A6}" destId="{86AEFBD6-240C-4530-B0FD-14F831F3D6FD}" srcOrd="0" destOrd="0" presId="urn:microsoft.com/office/officeart/2005/8/layout/cycle7"/>
    <dgm:cxn modelId="{77AC5556-AB7E-4C4E-B486-A5526BC006DF}" srcId="{D48323E0-DBCB-48F2-A066-02569A061FCD}" destId="{1DF25B1D-63D4-48BE-A8D9-E159B26D28A6}" srcOrd="1" destOrd="0" parTransId="{392B90D2-D7B3-4002-9256-E8885A259669}" sibTransId="{7D342BE3-4BEA-47BF-A8DA-4905B7B782D5}"/>
    <dgm:cxn modelId="{77A86A75-6B2B-46A4-A1F8-2C24FF12861B}" type="presOf" srcId="{7D342BE3-4BEA-47BF-A8DA-4905B7B782D5}" destId="{D1AF9FB9-B9B4-4637-AA79-DD79496DEB98}" srcOrd="0" destOrd="0" presId="urn:microsoft.com/office/officeart/2005/8/layout/cycle7"/>
    <dgm:cxn modelId="{D74DD68F-D97B-4532-90D6-02AEA68D0F4B}" type="presOf" srcId="{7D342BE3-4BEA-47BF-A8DA-4905B7B782D5}" destId="{39666B40-A73C-446B-AC77-19B2C4A7C379}" srcOrd="1" destOrd="0" presId="urn:microsoft.com/office/officeart/2005/8/layout/cycle7"/>
    <dgm:cxn modelId="{40196FED-54F6-4E98-93D5-0800C6B1E4FF}" type="presOf" srcId="{E79AB672-3502-4C88-89EB-981F65E2B60E}" destId="{C03D7687-5B22-4490-BE53-E97F3BC7B7CC}" srcOrd="0" destOrd="0" presId="urn:microsoft.com/office/officeart/2005/8/layout/cycle7"/>
    <dgm:cxn modelId="{DED5F2C3-0520-43F5-92E9-9EEBB5356467}" type="presOf" srcId="{F1A1131A-CC79-4753-9AB5-AB83E8642D31}" destId="{8F33769F-7B0B-4799-BE51-EA2E3591601C}" srcOrd="0" destOrd="0" presId="urn:microsoft.com/office/officeart/2005/8/layout/cycle7"/>
    <dgm:cxn modelId="{598B538E-563C-45BE-BB06-653FF709DF38}" type="presOf" srcId="{62FC0E55-5FD6-46DD-A66F-DE932A9A9E72}" destId="{AC229B3F-0F1F-4975-AAD2-DAFB65363AEF}" srcOrd="0" destOrd="0" presId="urn:microsoft.com/office/officeart/2005/8/layout/cycle7"/>
    <dgm:cxn modelId="{100B0DBF-CC75-487F-8FF7-B6625339E622}" type="presOf" srcId="{D48323E0-DBCB-48F2-A066-02569A061FCD}" destId="{2FBFCF87-A6B2-497F-957D-04E51D06728F}" srcOrd="0" destOrd="0" presId="urn:microsoft.com/office/officeart/2005/8/layout/cycle7"/>
    <dgm:cxn modelId="{F699D75D-32E0-4FBE-AB97-DD3A893C4783}" type="presParOf" srcId="{2FBFCF87-A6B2-497F-957D-04E51D06728F}" destId="{AC229B3F-0F1F-4975-AAD2-DAFB65363AEF}" srcOrd="0" destOrd="0" presId="urn:microsoft.com/office/officeart/2005/8/layout/cycle7"/>
    <dgm:cxn modelId="{86F28793-6FC9-4CB9-894D-88FC1A67EB90}" type="presParOf" srcId="{2FBFCF87-A6B2-497F-957D-04E51D06728F}" destId="{8F33769F-7B0B-4799-BE51-EA2E3591601C}" srcOrd="1" destOrd="0" presId="urn:microsoft.com/office/officeart/2005/8/layout/cycle7"/>
    <dgm:cxn modelId="{E48353FD-5482-472E-8E83-1AED146028F7}" type="presParOf" srcId="{8F33769F-7B0B-4799-BE51-EA2E3591601C}" destId="{DFCC2E94-9BBE-48BF-B41F-8B2999ED52EE}" srcOrd="0" destOrd="0" presId="urn:microsoft.com/office/officeart/2005/8/layout/cycle7"/>
    <dgm:cxn modelId="{96889066-2528-4CBC-BA6F-6387796F096D}" type="presParOf" srcId="{2FBFCF87-A6B2-497F-957D-04E51D06728F}" destId="{86AEFBD6-240C-4530-B0FD-14F831F3D6FD}" srcOrd="2" destOrd="0" presId="urn:microsoft.com/office/officeart/2005/8/layout/cycle7"/>
    <dgm:cxn modelId="{A7D16831-2BC7-474D-985C-53DE0480C0FF}" type="presParOf" srcId="{2FBFCF87-A6B2-497F-957D-04E51D06728F}" destId="{D1AF9FB9-B9B4-4637-AA79-DD79496DEB98}" srcOrd="3" destOrd="0" presId="urn:microsoft.com/office/officeart/2005/8/layout/cycle7"/>
    <dgm:cxn modelId="{B3C94BD2-32FF-477E-AC16-2058167A8206}" type="presParOf" srcId="{D1AF9FB9-B9B4-4637-AA79-DD79496DEB98}" destId="{39666B40-A73C-446B-AC77-19B2C4A7C379}" srcOrd="0" destOrd="0" presId="urn:microsoft.com/office/officeart/2005/8/layout/cycle7"/>
    <dgm:cxn modelId="{4D6F8D18-0794-44DA-AA0E-572DA0F9E5DE}" type="presParOf" srcId="{2FBFCF87-A6B2-497F-957D-04E51D06728F}" destId="{C03D7687-5B22-4490-BE53-E97F3BC7B7CC}" srcOrd="4" destOrd="0" presId="urn:microsoft.com/office/officeart/2005/8/layout/cycle7"/>
    <dgm:cxn modelId="{B38BF006-F9A2-41D3-9652-38A3DCD4150B}" type="presParOf" srcId="{2FBFCF87-A6B2-497F-957D-04E51D06728F}" destId="{50F90B13-7D01-4A64-B3DD-80F1C4DA5264}" srcOrd="5" destOrd="0" presId="urn:microsoft.com/office/officeart/2005/8/layout/cycle7"/>
    <dgm:cxn modelId="{DA825099-C313-4765-ADFD-559E5BD9B964}" type="presParOf" srcId="{50F90B13-7D01-4A64-B3DD-80F1C4DA5264}" destId="{2DA13FE5-A428-400B-BDF8-2BE07922748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C9D42F-E79B-4645-9EDB-F00FC391764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D17A10-E305-46AB-B4F5-EE8873BCC7A0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1 этап- подготовительный. Сентябрь- ноябрь 2016г.</a:t>
          </a:r>
        </a:p>
      </dgm:t>
    </dgm:pt>
    <dgm:pt modelId="{3DE6383F-418F-4993-A0EA-822DA0B0E302}" type="parTrans" cxnId="{403FFC55-A76B-4D48-9D86-2DD787723BCB}">
      <dgm:prSet/>
      <dgm:spPr/>
      <dgm:t>
        <a:bodyPr/>
        <a:lstStyle/>
        <a:p>
          <a:endParaRPr lang="ru-RU"/>
        </a:p>
      </dgm:t>
    </dgm:pt>
    <dgm:pt modelId="{21EC6D20-A70B-4291-AB67-60191C063996}" type="sibTrans" cxnId="{403FFC55-A76B-4D48-9D86-2DD787723BCB}">
      <dgm:prSet/>
      <dgm:spPr>
        <a:solidFill>
          <a:srgbClr val="C0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B69523AD-CAE0-4251-A1ED-E2CDFA6B0ACB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2 этап- основной. </a:t>
          </a:r>
        </a:p>
        <a:p>
          <a:r>
            <a:rPr lang="ru-RU" dirty="0" smtClean="0"/>
            <a:t>Декабрь – апрель 2017г.</a:t>
          </a:r>
        </a:p>
      </dgm:t>
    </dgm:pt>
    <dgm:pt modelId="{A9D4D633-80F5-47C9-901F-21AF0E393301}" type="parTrans" cxnId="{3FC60FD1-DF42-41E2-BCA4-F26010BE5821}">
      <dgm:prSet/>
      <dgm:spPr/>
      <dgm:t>
        <a:bodyPr/>
        <a:lstStyle/>
        <a:p>
          <a:endParaRPr lang="ru-RU"/>
        </a:p>
      </dgm:t>
    </dgm:pt>
    <dgm:pt modelId="{29F60523-59DA-4811-9ED2-D20EE41D5045}" type="sibTrans" cxnId="{3FC60FD1-DF42-41E2-BCA4-F26010BE5821}">
      <dgm:prSet/>
      <dgm:spPr>
        <a:solidFill>
          <a:srgbClr val="C0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431AFE72-59AF-4BFA-9F05-BCFFCE1F409E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dirty="0" smtClean="0"/>
            <a:t>3</a:t>
          </a:r>
          <a:r>
            <a:rPr lang="ru-RU" baseline="0" dirty="0" smtClean="0"/>
            <a:t> этап- итоговый.</a:t>
          </a:r>
        </a:p>
        <a:p>
          <a:r>
            <a:rPr lang="ru-RU" baseline="0" dirty="0" smtClean="0"/>
            <a:t>Май 2017г.</a:t>
          </a:r>
          <a:endParaRPr lang="ru-RU" dirty="0" smtClean="0"/>
        </a:p>
      </dgm:t>
    </dgm:pt>
    <dgm:pt modelId="{EACF45B0-977B-45FF-A09D-312FD6CD23E9}" type="parTrans" cxnId="{208DA283-3E8C-40D8-BEEE-0F154D382809}">
      <dgm:prSet/>
      <dgm:spPr/>
      <dgm:t>
        <a:bodyPr/>
        <a:lstStyle/>
        <a:p>
          <a:endParaRPr lang="ru-RU"/>
        </a:p>
      </dgm:t>
    </dgm:pt>
    <dgm:pt modelId="{86255E95-A9F6-4F1C-A356-7404E3499CD7}" type="sibTrans" cxnId="{208DA283-3E8C-40D8-BEEE-0F154D382809}">
      <dgm:prSet/>
      <dgm:spPr/>
      <dgm:t>
        <a:bodyPr/>
        <a:lstStyle/>
        <a:p>
          <a:endParaRPr lang="ru-RU"/>
        </a:p>
      </dgm:t>
    </dgm:pt>
    <dgm:pt modelId="{2AE8DCD7-088A-437F-8AD8-46D1AA2B2A60}" type="pres">
      <dgm:prSet presAssocID="{1AC9D42F-E79B-4645-9EDB-F00FC391764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D3E245-A3CD-4522-B45A-FDDFD0961BB7}" type="pres">
      <dgm:prSet presAssocID="{1AC9D42F-E79B-4645-9EDB-F00FC3917640}" presName="dummyMaxCanvas" presStyleCnt="0">
        <dgm:presLayoutVars/>
      </dgm:prSet>
      <dgm:spPr/>
    </dgm:pt>
    <dgm:pt modelId="{8D624B5B-C7F1-4ED8-ADB5-82EC6EABCC7F}" type="pres">
      <dgm:prSet presAssocID="{1AC9D42F-E79B-4645-9EDB-F00FC3917640}" presName="ThreeNodes_1" presStyleLbl="node1" presStyleIdx="0" presStyleCnt="3" custLinFactNeighborX="919" custLinFactNeighborY="-3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36A8C-9428-4B7D-B73C-DE2CE658854F}" type="pres">
      <dgm:prSet presAssocID="{1AC9D42F-E79B-4645-9EDB-F00FC391764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01FEB-0E43-49D6-A9EE-0F711C1E0241}" type="pres">
      <dgm:prSet presAssocID="{1AC9D42F-E79B-4645-9EDB-F00FC3917640}" presName="ThreeNodes_3" presStyleLbl="node1" presStyleIdx="2" presStyleCnt="3" custLinFactNeighborX="722" custLinFactNeighborY="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C1BDA-1C50-46C2-95D6-D41D3A77CC97}" type="pres">
      <dgm:prSet presAssocID="{1AC9D42F-E79B-4645-9EDB-F00FC391764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6D09E-57E1-4BAD-89FA-E424CF7EBFDB}" type="pres">
      <dgm:prSet presAssocID="{1AC9D42F-E79B-4645-9EDB-F00FC391764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6C394-8A0D-45CE-BFD1-15F4188D939D}" type="pres">
      <dgm:prSet presAssocID="{1AC9D42F-E79B-4645-9EDB-F00FC391764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45074-4A57-4534-872C-F9140AD2BC94}" type="pres">
      <dgm:prSet presAssocID="{1AC9D42F-E79B-4645-9EDB-F00FC391764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FEEBA-6F4E-452F-B715-3EA4EC79F22D}" type="pres">
      <dgm:prSet presAssocID="{1AC9D42F-E79B-4645-9EDB-F00FC391764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E088D8-5661-4F1F-8636-3654903179D7}" type="presOf" srcId="{29F60523-59DA-4811-9ED2-D20EE41D5045}" destId="{8956D09E-57E1-4BAD-89FA-E424CF7EBFDB}" srcOrd="0" destOrd="0" presId="urn:microsoft.com/office/officeart/2005/8/layout/vProcess5"/>
    <dgm:cxn modelId="{363E2534-2A3B-4877-AA13-D11071B1EB82}" type="presOf" srcId="{B69523AD-CAE0-4251-A1ED-E2CDFA6B0ACB}" destId="{0AF36A8C-9428-4B7D-B73C-DE2CE658854F}" srcOrd="0" destOrd="0" presId="urn:microsoft.com/office/officeart/2005/8/layout/vProcess5"/>
    <dgm:cxn modelId="{403FFC55-A76B-4D48-9D86-2DD787723BCB}" srcId="{1AC9D42F-E79B-4645-9EDB-F00FC3917640}" destId="{57D17A10-E305-46AB-B4F5-EE8873BCC7A0}" srcOrd="0" destOrd="0" parTransId="{3DE6383F-418F-4993-A0EA-822DA0B0E302}" sibTransId="{21EC6D20-A70B-4291-AB67-60191C063996}"/>
    <dgm:cxn modelId="{6653CC00-1139-4529-A566-60018F2DD256}" type="presOf" srcId="{21EC6D20-A70B-4291-AB67-60191C063996}" destId="{D4CC1BDA-1C50-46C2-95D6-D41D3A77CC97}" srcOrd="0" destOrd="0" presId="urn:microsoft.com/office/officeart/2005/8/layout/vProcess5"/>
    <dgm:cxn modelId="{15E6906C-F50E-4AA7-BE75-4DB3FC82DE71}" type="presOf" srcId="{431AFE72-59AF-4BFA-9F05-BCFFCE1F409E}" destId="{AA001FEB-0E43-49D6-A9EE-0F711C1E0241}" srcOrd="0" destOrd="0" presId="urn:microsoft.com/office/officeart/2005/8/layout/vProcess5"/>
    <dgm:cxn modelId="{A3422A15-BCFB-4954-9AAC-8597BB02283D}" type="presOf" srcId="{B69523AD-CAE0-4251-A1ED-E2CDFA6B0ACB}" destId="{D3445074-4A57-4534-872C-F9140AD2BC94}" srcOrd="1" destOrd="0" presId="urn:microsoft.com/office/officeart/2005/8/layout/vProcess5"/>
    <dgm:cxn modelId="{37C754DF-CD79-491C-B888-67612DDC22F5}" type="presOf" srcId="{57D17A10-E305-46AB-B4F5-EE8873BCC7A0}" destId="{0086C394-8A0D-45CE-BFD1-15F4188D939D}" srcOrd="1" destOrd="0" presId="urn:microsoft.com/office/officeart/2005/8/layout/vProcess5"/>
    <dgm:cxn modelId="{A6EBCE36-070A-4719-A81D-007CE72ADFCC}" type="presOf" srcId="{1AC9D42F-E79B-4645-9EDB-F00FC3917640}" destId="{2AE8DCD7-088A-437F-8AD8-46D1AA2B2A60}" srcOrd="0" destOrd="0" presId="urn:microsoft.com/office/officeart/2005/8/layout/vProcess5"/>
    <dgm:cxn modelId="{208DA283-3E8C-40D8-BEEE-0F154D382809}" srcId="{1AC9D42F-E79B-4645-9EDB-F00FC3917640}" destId="{431AFE72-59AF-4BFA-9F05-BCFFCE1F409E}" srcOrd="2" destOrd="0" parTransId="{EACF45B0-977B-45FF-A09D-312FD6CD23E9}" sibTransId="{86255E95-A9F6-4F1C-A356-7404E3499CD7}"/>
    <dgm:cxn modelId="{3FC60FD1-DF42-41E2-BCA4-F26010BE5821}" srcId="{1AC9D42F-E79B-4645-9EDB-F00FC3917640}" destId="{B69523AD-CAE0-4251-A1ED-E2CDFA6B0ACB}" srcOrd="1" destOrd="0" parTransId="{A9D4D633-80F5-47C9-901F-21AF0E393301}" sibTransId="{29F60523-59DA-4811-9ED2-D20EE41D5045}"/>
    <dgm:cxn modelId="{FA69B633-1FF2-40E9-89EF-816D3A140106}" type="presOf" srcId="{431AFE72-59AF-4BFA-9F05-BCFFCE1F409E}" destId="{E68FEEBA-6F4E-452F-B715-3EA4EC79F22D}" srcOrd="1" destOrd="0" presId="urn:microsoft.com/office/officeart/2005/8/layout/vProcess5"/>
    <dgm:cxn modelId="{42A77C40-B552-44CB-9DAA-7587827FDD9E}" type="presOf" srcId="{57D17A10-E305-46AB-B4F5-EE8873BCC7A0}" destId="{8D624B5B-C7F1-4ED8-ADB5-82EC6EABCC7F}" srcOrd="0" destOrd="0" presId="urn:microsoft.com/office/officeart/2005/8/layout/vProcess5"/>
    <dgm:cxn modelId="{EC71F8B1-83CA-48C2-992A-6E73EE385A67}" type="presParOf" srcId="{2AE8DCD7-088A-437F-8AD8-46D1AA2B2A60}" destId="{B0D3E245-A3CD-4522-B45A-FDDFD0961BB7}" srcOrd="0" destOrd="0" presId="urn:microsoft.com/office/officeart/2005/8/layout/vProcess5"/>
    <dgm:cxn modelId="{869B1ABF-3653-4EE2-A534-C587FE8F92C4}" type="presParOf" srcId="{2AE8DCD7-088A-437F-8AD8-46D1AA2B2A60}" destId="{8D624B5B-C7F1-4ED8-ADB5-82EC6EABCC7F}" srcOrd="1" destOrd="0" presId="urn:microsoft.com/office/officeart/2005/8/layout/vProcess5"/>
    <dgm:cxn modelId="{6C0BE50F-E2B0-43F2-9BF1-7C702740B7CF}" type="presParOf" srcId="{2AE8DCD7-088A-437F-8AD8-46D1AA2B2A60}" destId="{0AF36A8C-9428-4B7D-B73C-DE2CE658854F}" srcOrd="2" destOrd="0" presId="urn:microsoft.com/office/officeart/2005/8/layout/vProcess5"/>
    <dgm:cxn modelId="{3FA55F57-6EA2-4DCE-94C5-80917057C14F}" type="presParOf" srcId="{2AE8DCD7-088A-437F-8AD8-46D1AA2B2A60}" destId="{AA001FEB-0E43-49D6-A9EE-0F711C1E0241}" srcOrd="3" destOrd="0" presId="urn:microsoft.com/office/officeart/2005/8/layout/vProcess5"/>
    <dgm:cxn modelId="{DADE0108-1254-4C7B-A8FF-2F7B82037ECE}" type="presParOf" srcId="{2AE8DCD7-088A-437F-8AD8-46D1AA2B2A60}" destId="{D4CC1BDA-1C50-46C2-95D6-D41D3A77CC97}" srcOrd="4" destOrd="0" presId="urn:microsoft.com/office/officeart/2005/8/layout/vProcess5"/>
    <dgm:cxn modelId="{FB176EAD-3AFC-483F-8B96-3CD36F06D740}" type="presParOf" srcId="{2AE8DCD7-088A-437F-8AD8-46D1AA2B2A60}" destId="{8956D09E-57E1-4BAD-89FA-E424CF7EBFDB}" srcOrd="5" destOrd="0" presId="urn:microsoft.com/office/officeart/2005/8/layout/vProcess5"/>
    <dgm:cxn modelId="{C2CC3887-CB7B-4259-816C-05D002026E52}" type="presParOf" srcId="{2AE8DCD7-088A-437F-8AD8-46D1AA2B2A60}" destId="{0086C394-8A0D-45CE-BFD1-15F4188D939D}" srcOrd="6" destOrd="0" presId="urn:microsoft.com/office/officeart/2005/8/layout/vProcess5"/>
    <dgm:cxn modelId="{A8A16414-E222-45B9-B854-B0A28B8FEA4C}" type="presParOf" srcId="{2AE8DCD7-088A-437F-8AD8-46D1AA2B2A60}" destId="{D3445074-4A57-4534-872C-F9140AD2BC94}" srcOrd="7" destOrd="0" presId="urn:microsoft.com/office/officeart/2005/8/layout/vProcess5"/>
    <dgm:cxn modelId="{41AFED8D-A545-4B78-B8DD-08ED7ABB60EA}" type="presParOf" srcId="{2AE8DCD7-088A-437F-8AD8-46D1AA2B2A60}" destId="{E68FEEBA-6F4E-452F-B715-3EA4EC79F22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B91084-F759-4DCA-BA32-C9D9BADD5A32}" type="doc">
      <dgm:prSet loTypeId="urn:microsoft.com/office/officeart/2005/8/layout/lProcess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F3C13D1-9FF1-4FAF-AE5D-13E3EB301F41}">
      <dgm:prSet phldrT="[Текст]"/>
      <dgm:spPr/>
      <dgm:t>
        <a:bodyPr/>
        <a:lstStyle/>
        <a:p>
          <a:r>
            <a:rPr lang="ru-RU" dirty="0" smtClean="0"/>
            <a:t>Риски проекта</a:t>
          </a:r>
          <a:endParaRPr lang="ru-RU" dirty="0"/>
        </a:p>
      </dgm:t>
    </dgm:pt>
    <dgm:pt modelId="{1BB47C49-C6EC-4420-AEAE-C72DA236309B}" type="parTrans" cxnId="{A15A62BB-5BA8-4465-9DF8-DC753591CAE3}">
      <dgm:prSet/>
      <dgm:spPr/>
      <dgm:t>
        <a:bodyPr/>
        <a:lstStyle/>
        <a:p>
          <a:endParaRPr lang="ru-RU"/>
        </a:p>
      </dgm:t>
    </dgm:pt>
    <dgm:pt modelId="{920F65C4-3BCF-4256-811E-AEBCAB5AD83F}" type="sibTrans" cxnId="{A15A62BB-5BA8-4465-9DF8-DC753591CAE3}">
      <dgm:prSet/>
      <dgm:spPr/>
      <dgm:t>
        <a:bodyPr/>
        <a:lstStyle/>
        <a:p>
          <a:endParaRPr lang="ru-RU"/>
        </a:p>
      </dgm:t>
    </dgm:pt>
    <dgm:pt modelId="{20FD97B2-29D2-4C1E-A483-4E5A0C9CF449}">
      <dgm:prSet phldrT="[Текст]"/>
      <dgm:spPr/>
      <dgm:t>
        <a:bodyPr/>
        <a:lstStyle/>
        <a:p>
          <a:r>
            <a:rPr lang="ru-RU" dirty="0" smtClean="0"/>
            <a:t>Трудности при вовлечении  родителей в проект.</a:t>
          </a:r>
          <a:endParaRPr lang="ru-RU" dirty="0"/>
        </a:p>
      </dgm:t>
    </dgm:pt>
    <dgm:pt modelId="{D18D6793-DB1C-47E8-9978-0D08B518A2F5}" type="parTrans" cxnId="{42BAB407-A17E-4663-9A30-469F89DD5CE5}">
      <dgm:prSet/>
      <dgm:spPr/>
      <dgm:t>
        <a:bodyPr/>
        <a:lstStyle/>
        <a:p>
          <a:endParaRPr lang="ru-RU"/>
        </a:p>
      </dgm:t>
    </dgm:pt>
    <dgm:pt modelId="{AB160F90-3310-45BE-9288-AF527A78E3E8}" type="sibTrans" cxnId="{42BAB407-A17E-4663-9A30-469F89DD5CE5}">
      <dgm:prSet/>
      <dgm:spPr/>
      <dgm:t>
        <a:bodyPr/>
        <a:lstStyle/>
        <a:p>
          <a:endParaRPr lang="ru-RU"/>
        </a:p>
      </dgm:t>
    </dgm:pt>
    <dgm:pt modelId="{02ABAD45-63CC-4229-8B15-D91709D2DD27}">
      <dgm:prSet phldrT="[Текст]"/>
      <dgm:spPr/>
      <dgm:t>
        <a:bodyPr/>
        <a:lstStyle/>
        <a:p>
          <a:r>
            <a:rPr lang="ru-RU" dirty="0" smtClean="0"/>
            <a:t>Сбор необходимой информации для создания семейного </a:t>
          </a:r>
          <a:r>
            <a:rPr lang="ru-RU" dirty="0" err="1" smtClean="0"/>
            <a:t>лэпбука</a:t>
          </a:r>
          <a:r>
            <a:rPr lang="ru-RU" dirty="0" smtClean="0"/>
            <a:t>: фотографий, открыток, картинок и других материалов.</a:t>
          </a:r>
          <a:endParaRPr lang="ru-RU" dirty="0"/>
        </a:p>
      </dgm:t>
    </dgm:pt>
    <dgm:pt modelId="{37D19AC0-E60B-4065-9AB9-0755CE2E1B30}" type="parTrans" cxnId="{E0E403EE-BED3-4C69-B0C1-228C32654F2F}">
      <dgm:prSet/>
      <dgm:spPr/>
      <dgm:t>
        <a:bodyPr/>
        <a:lstStyle/>
        <a:p>
          <a:endParaRPr lang="ru-RU"/>
        </a:p>
      </dgm:t>
    </dgm:pt>
    <dgm:pt modelId="{6F87C6A4-B76E-4C1E-A4C5-A6E215412639}" type="sibTrans" cxnId="{E0E403EE-BED3-4C69-B0C1-228C32654F2F}">
      <dgm:prSet/>
      <dgm:spPr/>
      <dgm:t>
        <a:bodyPr/>
        <a:lstStyle/>
        <a:p>
          <a:endParaRPr lang="ru-RU"/>
        </a:p>
      </dgm:t>
    </dgm:pt>
    <dgm:pt modelId="{851B9BC7-8299-47C9-937F-7D7C72ADB56B}">
      <dgm:prSet phldrT="[Текст]"/>
      <dgm:spPr/>
      <dgm:t>
        <a:bodyPr/>
        <a:lstStyle/>
        <a:p>
          <a:r>
            <a:rPr lang="ru-RU" dirty="0" smtClean="0"/>
            <a:t>Устранение рисков:</a:t>
          </a:r>
          <a:endParaRPr lang="ru-RU" dirty="0"/>
        </a:p>
      </dgm:t>
    </dgm:pt>
    <dgm:pt modelId="{B3E70811-FB92-4BE7-AB22-5B047C33252C}" type="parTrans" cxnId="{B255E98B-219A-4E9E-BF92-F2FEB5C0AA0B}">
      <dgm:prSet/>
      <dgm:spPr/>
      <dgm:t>
        <a:bodyPr/>
        <a:lstStyle/>
        <a:p>
          <a:endParaRPr lang="ru-RU"/>
        </a:p>
      </dgm:t>
    </dgm:pt>
    <dgm:pt modelId="{09D46E57-E2D4-4BF5-BE7F-56117979396A}" type="sibTrans" cxnId="{B255E98B-219A-4E9E-BF92-F2FEB5C0AA0B}">
      <dgm:prSet/>
      <dgm:spPr/>
      <dgm:t>
        <a:bodyPr/>
        <a:lstStyle/>
        <a:p>
          <a:endParaRPr lang="ru-RU"/>
        </a:p>
      </dgm:t>
    </dgm:pt>
    <dgm:pt modelId="{9CD975CD-4A62-496E-91CE-089C9BE60436}">
      <dgm:prSet phldrT="[Текст]"/>
      <dgm:spPr/>
      <dgm:t>
        <a:bodyPr/>
        <a:lstStyle/>
        <a:p>
          <a:r>
            <a:rPr lang="ru-RU" dirty="0" smtClean="0"/>
            <a:t>Оказание помощи в сборе материала</a:t>
          </a:r>
          <a:endParaRPr lang="ru-RU" dirty="0"/>
        </a:p>
      </dgm:t>
    </dgm:pt>
    <dgm:pt modelId="{547D62A9-48AB-4264-B8B1-BE7244B11A1E}" type="sibTrans" cxnId="{40969191-A706-4F94-85B7-88FC6EEC5EAB}">
      <dgm:prSet/>
      <dgm:spPr/>
      <dgm:t>
        <a:bodyPr/>
        <a:lstStyle/>
        <a:p>
          <a:endParaRPr lang="ru-RU"/>
        </a:p>
      </dgm:t>
    </dgm:pt>
    <dgm:pt modelId="{4446711A-6DDA-4B5A-9277-4E736174F7A5}" type="parTrans" cxnId="{40969191-A706-4F94-85B7-88FC6EEC5EAB}">
      <dgm:prSet/>
      <dgm:spPr/>
      <dgm:t>
        <a:bodyPr/>
        <a:lstStyle/>
        <a:p>
          <a:endParaRPr lang="ru-RU"/>
        </a:p>
      </dgm:t>
    </dgm:pt>
    <dgm:pt modelId="{F7A38B43-B1E4-4FEA-BB17-AC939FB22625}">
      <dgm:prSet/>
      <dgm:spPr/>
      <dgm:t>
        <a:bodyPr/>
        <a:lstStyle/>
        <a:p>
          <a:r>
            <a:rPr lang="ru-RU" dirty="0" smtClean="0"/>
            <a:t>Использование разнообразных методов и приёмов взаимодействия ДОУ с родителями.</a:t>
          </a:r>
          <a:endParaRPr lang="ru-RU" dirty="0"/>
        </a:p>
      </dgm:t>
    </dgm:pt>
    <dgm:pt modelId="{AD3346DE-F149-49B0-A815-F9FA710FC8D7}" type="parTrans" cxnId="{165035D3-5C7D-40C9-8BC6-545FD1557A8B}">
      <dgm:prSet/>
      <dgm:spPr/>
      <dgm:t>
        <a:bodyPr/>
        <a:lstStyle/>
        <a:p>
          <a:endParaRPr lang="ru-RU"/>
        </a:p>
      </dgm:t>
    </dgm:pt>
    <dgm:pt modelId="{3DA988FE-AC3C-4B5E-AF24-DB139B060FB8}" type="sibTrans" cxnId="{165035D3-5C7D-40C9-8BC6-545FD1557A8B}">
      <dgm:prSet/>
      <dgm:spPr/>
      <dgm:t>
        <a:bodyPr/>
        <a:lstStyle/>
        <a:p>
          <a:endParaRPr lang="ru-RU"/>
        </a:p>
      </dgm:t>
    </dgm:pt>
    <dgm:pt modelId="{D741DD6D-777C-4E91-BD4D-5855EC906E43}" type="pres">
      <dgm:prSet presAssocID="{A3B91084-F759-4DCA-BA32-C9D9BADD5A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4528FB-CB6F-4E17-9E3E-5DB036EA5A45}" type="pres">
      <dgm:prSet presAssocID="{5F3C13D1-9FF1-4FAF-AE5D-13E3EB301F41}" presName="vertFlow" presStyleCnt="0"/>
      <dgm:spPr/>
    </dgm:pt>
    <dgm:pt modelId="{42AE5E3C-CD6E-45A1-97E4-E4C3B356CD76}" type="pres">
      <dgm:prSet presAssocID="{5F3C13D1-9FF1-4FAF-AE5D-13E3EB301F41}" presName="header" presStyleLbl="node1" presStyleIdx="0" presStyleCnt="2" custLinFactNeighborX="2398" custLinFactNeighborY="-615"/>
      <dgm:spPr/>
      <dgm:t>
        <a:bodyPr/>
        <a:lstStyle/>
        <a:p>
          <a:endParaRPr lang="ru-RU"/>
        </a:p>
      </dgm:t>
    </dgm:pt>
    <dgm:pt modelId="{4A52AC99-A2FA-4A73-BB5F-27660F4892B5}" type="pres">
      <dgm:prSet presAssocID="{D18D6793-DB1C-47E8-9978-0D08B518A2F5}" presName="parTrans" presStyleLbl="sibTrans2D1" presStyleIdx="0" presStyleCnt="4"/>
      <dgm:spPr/>
      <dgm:t>
        <a:bodyPr/>
        <a:lstStyle/>
        <a:p>
          <a:endParaRPr lang="ru-RU"/>
        </a:p>
      </dgm:t>
    </dgm:pt>
    <dgm:pt modelId="{8A9D4EDC-19EC-4546-A969-352CB81EAFE8}" type="pres">
      <dgm:prSet presAssocID="{20FD97B2-29D2-4C1E-A483-4E5A0C9CF449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B4B68-27F8-4B60-A682-1EAAE7B3F13E}" type="pres">
      <dgm:prSet presAssocID="{AB160F90-3310-45BE-9288-AF527A78E3E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EEF94190-994B-474E-945C-B692620E966F}" type="pres">
      <dgm:prSet presAssocID="{02ABAD45-63CC-4229-8B15-D91709D2DD27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C7E13-69BE-465C-AC68-994428603F68}" type="pres">
      <dgm:prSet presAssocID="{5F3C13D1-9FF1-4FAF-AE5D-13E3EB301F41}" presName="hSp" presStyleCnt="0"/>
      <dgm:spPr/>
    </dgm:pt>
    <dgm:pt modelId="{E1BCCEE5-CFFB-42F4-9EC3-6226CE3B4E60}" type="pres">
      <dgm:prSet presAssocID="{851B9BC7-8299-47C9-937F-7D7C72ADB56B}" presName="vertFlow" presStyleCnt="0"/>
      <dgm:spPr/>
    </dgm:pt>
    <dgm:pt modelId="{4B0BCC86-7D0F-4D32-8B31-3C0DADB45539}" type="pres">
      <dgm:prSet presAssocID="{851B9BC7-8299-47C9-937F-7D7C72ADB56B}" presName="header" presStyleLbl="node1" presStyleIdx="1" presStyleCnt="2"/>
      <dgm:spPr/>
      <dgm:t>
        <a:bodyPr/>
        <a:lstStyle/>
        <a:p>
          <a:endParaRPr lang="ru-RU"/>
        </a:p>
      </dgm:t>
    </dgm:pt>
    <dgm:pt modelId="{6A88531C-4D9C-404E-9933-B75EBF32BD79}" type="pres">
      <dgm:prSet presAssocID="{AD3346DE-F149-49B0-A815-F9FA710FC8D7}" presName="parTrans" presStyleLbl="sibTrans2D1" presStyleIdx="2" presStyleCnt="4"/>
      <dgm:spPr/>
      <dgm:t>
        <a:bodyPr/>
        <a:lstStyle/>
        <a:p>
          <a:endParaRPr lang="ru-RU"/>
        </a:p>
      </dgm:t>
    </dgm:pt>
    <dgm:pt modelId="{23D86240-AFFA-484A-9325-6609F35AE0C0}" type="pres">
      <dgm:prSet presAssocID="{F7A38B43-B1E4-4FEA-BB17-AC939FB22625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D81EA-7AF7-4DC3-A04E-16FB844F2499}" type="pres">
      <dgm:prSet presAssocID="{3DA988FE-AC3C-4B5E-AF24-DB139B060FB8}" presName="sibTrans" presStyleLbl="sibTrans2D1" presStyleIdx="3" presStyleCnt="4"/>
      <dgm:spPr/>
      <dgm:t>
        <a:bodyPr/>
        <a:lstStyle/>
        <a:p>
          <a:endParaRPr lang="ru-RU"/>
        </a:p>
      </dgm:t>
    </dgm:pt>
    <dgm:pt modelId="{1C88E647-9E19-4718-A245-B59E434AC731}" type="pres">
      <dgm:prSet presAssocID="{9CD975CD-4A62-496E-91CE-089C9BE60436}" presName="child" presStyleLbl="alignAccFollowNode1" presStyleIdx="3" presStyleCnt="4" custLinFactNeighborX="3534" custLinFactNeighborY="38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BAB407-A17E-4663-9A30-469F89DD5CE5}" srcId="{5F3C13D1-9FF1-4FAF-AE5D-13E3EB301F41}" destId="{20FD97B2-29D2-4C1E-A483-4E5A0C9CF449}" srcOrd="0" destOrd="0" parTransId="{D18D6793-DB1C-47E8-9978-0D08B518A2F5}" sibTransId="{AB160F90-3310-45BE-9288-AF527A78E3E8}"/>
    <dgm:cxn modelId="{40969191-A706-4F94-85B7-88FC6EEC5EAB}" srcId="{851B9BC7-8299-47C9-937F-7D7C72ADB56B}" destId="{9CD975CD-4A62-496E-91CE-089C9BE60436}" srcOrd="1" destOrd="0" parTransId="{4446711A-6DDA-4B5A-9277-4E736174F7A5}" sibTransId="{547D62A9-48AB-4264-B8B1-BE7244B11A1E}"/>
    <dgm:cxn modelId="{3B4BFFEA-A6B7-446C-89EB-AF1FB4C2192D}" type="presOf" srcId="{851B9BC7-8299-47C9-937F-7D7C72ADB56B}" destId="{4B0BCC86-7D0F-4D32-8B31-3C0DADB45539}" srcOrd="0" destOrd="0" presId="urn:microsoft.com/office/officeart/2005/8/layout/lProcess1"/>
    <dgm:cxn modelId="{912C6AEB-3C4E-4425-96D1-9CFF0A4311F0}" type="presOf" srcId="{D18D6793-DB1C-47E8-9978-0D08B518A2F5}" destId="{4A52AC99-A2FA-4A73-BB5F-27660F4892B5}" srcOrd="0" destOrd="0" presId="urn:microsoft.com/office/officeart/2005/8/layout/lProcess1"/>
    <dgm:cxn modelId="{E0E403EE-BED3-4C69-B0C1-228C32654F2F}" srcId="{5F3C13D1-9FF1-4FAF-AE5D-13E3EB301F41}" destId="{02ABAD45-63CC-4229-8B15-D91709D2DD27}" srcOrd="1" destOrd="0" parTransId="{37D19AC0-E60B-4065-9AB9-0755CE2E1B30}" sibTransId="{6F87C6A4-B76E-4C1E-A4C5-A6E215412639}"/>
    <dgm:cxn modelId="{38611884-423A-4E4D-BC5C-C594C3BAD956}" type="presOf" srcId="{F7A38B43-B1E4-4FEA-BB17-AC939FB22625}" destId="{23D86240-AFFA-484A-9325-6609F35AE0C0}" srcOrd="0" destOrd="0" presId="urn:microsoft.com/office/officeart/2005/8/layout/lProcess1"/>
    <dgm:cxn modelId="{FF4692C6-EF6D-494C-A3D0-46EA6DA2B75B}" type="presOf" srcId="{5F3C13D1-9FF1-4FAF-AE5D-13E3EB301F41}" destId="{42AE5E3C-CD6E-45A1-97E4-E4C3B356CD76}" srcOrd="0" destOrd="0" presId="urn:microsoft.com/office/officeart/2005/8/layout/lProcess1"/>
    <dgm:cxn modelId="{6530E96B-18BE-4217-8384-1E7018511C30}" type="presOf" srcId="{20FD97B2-29D2-4C1E-A483-4E5A0C9CF449}" destId="{8A9D4EDC-19EC-4546-A969-352CB81EAFE8}" srcOrd="0" destOrd="0" presId="urn:microsoft.com/office/officeart/2005/8/layout/lProcess1"/>
    <dgm:cxn modelId="{B255E98B-219A-4E9E-BF92-F2FEB5C0AA0B}" srcId="{A3B91084-F759-4DCA-BA32-C9D9BADD5A32}" destId="{851B9BC7-8299-47C9-937F-7D7C72ADB56B}" srcOrd="1" destOrd="0" parTransId="{B3E70811-FB92-4BE7-AB22-5B047C33252C}" sibTransId="{09D46E57-E2D4-4BF5-BE7F-56117979396A}"/>
    <dgm:cxn modelId="{165035D3-5C7D-40C9-8BC6-545FD1557A8B}" srcId="{851B9BC7-8299-47C9-937F-7D7C72ADB56B}" destId="{F7A38B43-B1E4-4FEA-BB17-AC939FB22625}" srcOrd="0" destOrd="0" parTransId="{AD3346DE-F149-49B0-A815-F9FA710FC8D7}" sibTransId="{3DA988FE-AC3C-4B5E-AF24-DB139B060FB8}"/>
    <dgm:cxn modelId="{DE23F334-2DC5-40A7-AAAE-6C37D5B8333B}" type="presOf" srcId="{9CD975CD-4A62-496E-91CE-089C9BE60436}" destId="{1C88E647-9E19-4718-A245-B59E434AC731}" srcOrd="0" destOrd="0" presId="urn:microsoft.com/office/officeart/2005/8/layout/lProcess1"/>
    <dgm:cxn modelId="{C77EFFC1-FF95-4D21-8B81-4387E9297196}" type="presOf" srcId="{AB160F90-3310-45BE-9288-AF527A78E3E8}" destId="{1C1B4B68-27F8-4B60-A682-1EAAE7B3F13E}" srcOrd="0" destOrd="0" presId="urn:microsoft.com/office/officeart/2005/8/layout/lProcess1"/>
    <dgm:cxn modelId="{15F5C3AE-7C51-4634-A089-E8E7B117F850}" type="presOf" srcId="{A3B91084-F759-4DCA-BA32-C9D9BADD5A32}" destId="{D741DD6D-777C-4E91-BD4D-5855EC906E43}" srcOrd="0" destOrd="0" presId="urn:microsoft.com/office/officeart/2005/8/layout/lProcess1"/>
    <dgm:cxn modelId="{7471984D-821E-4A22-8F0D-78D31FC659D0}" type="presOf" srcId="{AD3346DE-F149-49B0-A815-F9FA710FC8D7}" destId="{6A88531C-4D9C-404E-9933-B75EBF32BD79}" srcOrd="0" destOrd="0" presId="urn:microsoft.com/office/officeart/2005/8/layout/lProcess1"/>
    <dgm:cxn modelId="{7C8047D0-6EE1-4113-8FBB-13AFEF6802D7}" type="presOf" srcId="{3DA988FE-AC3C-4B5E-AF24-DB139B060FB8}" destId="{CB8D81EA-7AF7-4DC3-A04E-16FB844F2499}" srcOrd="0" destOrd="0" presId="urn:microsoft.com/office/officeart/2005/8/layout/lProcess1"/>
    <dgm:cxn modelId="{A15A62BB-5BA8-4465-9DF8-DC753591CAE3}" srcId="{A3B91084-F759-4DCA-BA32-C9D9BADD5A32}" destId="{5F3C13D1-9FF1-4FAF-AE5D-13E3EB301F41}" srcOrd="0" destOrd="0" parTransId="{1BB47C49-C6EC-4420-AEAE-C72DA236309B}" sibTransId="{920F65C4-3BCF-4256-811E-AEBCAB5AD83F}"/>
    <dgm:cxn modelId="{94757BFA-A5ED-4759-B491-DC66467BE753}" type="presOf" srcId="{02ABAD45-63CC-4229-8B15-D91709D2DD27}" destId="{EEF94190-994B-474E-945C-B692620E966F}" srcOrd="0" destOrd="0" presId="urn:microsoft.com/office/officeart/2005/8/layout/lProcess1"/>
    <dgm:cxn modelId="{EE901C43-1177-4098-A3FD-28B8A2336BB9}" type="presParOf" srcId="{D741DD6D-777C-4E91-BD4D-5855EC906E43}" destId="{8A4528FB-CB6F-4E17-9E3E-5DB036EA5A45}" srcOrd="0" destOrd="0" presId="urn:microsoft.com/office/officeart/2005/8/layout/lProcess1"/>
    <dgm:cxn modelId="{D908636E-FCAA-42CF-8BD0-92D9608E9121}" type="presParOf" srcId="{8A4528FB-CB6F-4E17-9E3E-5DB036EA5A45}" destId="{42AE5E3C-CD6E-45A1-97E4-E4C3B356CD76}" srcOrd="0" destOrd="0" presId="urn:microsoft.com/office/officeart/2005/8/layout/lProcess1"/>
    <dgm:cxn modelId="{C1D874A0-E679-4728-A499-3AFC70D3FE71}" type="presParOf" srcId="{8A4528FB-CB6F-4E17-9E3E-5DB036EA5A45}" destId="{4A52AC99-A2FA-4A73-BB5F-27660F4892B5}" srcOrd="1" destOrd="0" presId="urn:microsoft.com/office/officeart/2005/8/layout/lProcess1"/>
    <dgm:cxn modelId="{916DF95F-486B-40C8-842F-152420EDC5F3}" type="presParOf" srcId="{8A4528FB-CB6F-4E17-9E3E-5DB036EA5A45}" destId="{8A9D4EDC-19EC-4546-A969-352CB81EAFE8}" srcOrd="2" destOrd="0" presId="urn:microsoft.com/office/officeart/2005/8/layout/lProcess1"/>
    <dgm:cxn modelId="{E9BE81EB-B47B-4382-A166-0C432E6DE338}" type="presParOf" srcId="{8A4528FB-CB6F-4E17-9E3E-5DB036EA5A45}" destId="{1C1B4B68-27F8-4B60-A682-1EAAE7B3F13E}" srcOrd="3" destOrd="0" presId="urn:microsoft.com/office/officeart/2005/8/layout/lProcess1"/>
    <dgm:cxn modelId="{7DFA231A-D77B-45E3-819A-0A7309564297}" type="presParOf" srcId="{8A4528FB-CB6F-4E17-9E3E-5DB036EA5A45}" destId="{EEF94190-994B-474E-945C-B692620E966F}" srcOrd="4" destOrd="0" presId="urn:microsoft.com/office/officeart/2005/8/layout/lProcess1"/>
    <dgm:cxn modelId="{4E83AE75-F44C-4EF1-B8AD-E651E72659C4}" type="presParOf" srcId="{D741DD6D-777C-4E91-BD4D-5855EC906E43}" destId="{25BC7E13-69BE-465C-AC68-994428603F68}" srcOrd="1" destOrd="0" presId="urn:microsoft.com/office/officeart/2005/8/layout/lProcess1"/>
    <dgm:cxn modelId="{868CCE60-8A7A-464E-B57F-5E142BA8A2C3}" type="presParOf" srcId="{D741DD6D-777C-4E91-BD4D-5855EC906E43}" destId="{E1BCCEE5-CFFB-42F4-9EC3-6226CE3B4E60}" srcOrd="2" destOrd="0" presId="urn:microsoft.com/office/officeart/2005/8/layout/lProcess1"/>
    <dgm:cxn modelId="{5F51C496-DA31-42AB-85B1-81AC490834EC}" type="presParOf" srcId="{E1BCCEE5-CFFB-42F4-9EC3-6226CE3B4E60}" destId="{4B0BCC86-7D0F-4D32-8B31-3C0DADB45539}" srcOrd="0" destOrd="0" presId="urn:microsoft.com/office/officeart/2005/8/layout/lProcess1"/>
    <dgm:cxn modelId="{7B4197F8-ECD1-4B8F-A827-EF3D7F594131}" type="presParOf" srcId="{E1BCCEE5-CFFB-42F4-9EC3-6226CE3B4E60}" destId="{6A88531C-4D9C-404E-9933-B75EBF32BD79}" srcOrd="1" destOrd="0" presId="urn:microsoft.com/office/officeart/2005/8/layout/lProcess1"/>
    <dgm:cxn modelId="{5EAB29B4-4DEF-45CE-BD5B-9D2137E49F5B}" type="presParOf" srcId="{E1BCCEE5-CFFB-42F4-9EC3-6226CE3B4E60}" destId="{23D86240-AFFA-484A-9325-6609F35AE0C0}" srcOrd="2" destOrd="0" presId="urn:microsoft.com/office/officeart/2005/8/layout/lProcess1"/>
    <dgm:cxn modelId="{CA4A5DFF-246D-4562-8E84-1BB19DDB2466}" type="presParOf" srcId="{E1BCCEE5-CFFB-42F4-9EC3-6226CE3B4E60}" destId="{CB8D81EA-7AF7-4DC3-A04E-16FB844F2499}" srcOrd="3" destOrd="0" presId="urn:microsoft.com/office/officeart/2005/8/layout/lProcess1"/>
    <dgm:cxn modelId="{88A6996E-10C3-4670-8297-F2EC1351D8A6}" type="presParOf" srcId="{E1BCCEE5-CFFB-42F4-9EC3-6226CE3B4E60}" destId="{1C88E647-9E19-4718-A245-B59E434AC731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F445F8-C06F-4694-8642-3EE02BEEE74D}" type="doc">
      <dgm:prSet loTypeId="urn:microsoft.com/office/officeart/2005/8/layout/vList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DD86E097-5F14-4B34-A853-7FBBF238AE57}">
      <dgm:prSet phldrT="[Текст]"/>
      <dgm:spPr/>
      <dgm:t>
        <a:bodyPr/>
        <a:lstStyle/>
        <a:p>
          <a:r>
            <a:rPr lang="ru-RU" dirty="0" smtClean="0">
              <a:latin typeface="+mj-lt"/>
            </a:rPr>
            <a:t>Создание информационного пространства. </a:t>
          </a:r>
          <a:endParaRPr lang="ru-RU" dirty="0">
            <a:latin typeface="+mj-lt"/>
          </a:endParaRPr>
        </a:p>
      </dgm:t>
    </dgm:pt>
    <dgm:pt modelId="{B9CBB803-54D9-4E09-A966-201B63500386}" type="parTrans" cxnId="{465C22E9-EFFA-4CD1-BC30-8C0C9A39DA4B}">
      <dgm:prSet/>
      <dgm:spPr/>
      <dgm:t>
        <a:bodyPr/>
        <a:lstStyle/>
        <a:p>
          <a:endParaRPr lang="ru-RU"/>
        </a:p>
      </dgm:t>
    </dgm:pt>
    <dgm:pt modelId="{7F33F4A6-32CB-4606-B7DF-77106CCA9830}" type="sibTrans" cxnId="{465C22E9-EFFA-4CD1-BC30-8C0C9A39DA4B}">
      <dgm:prSet/>
      <dgm:spPr/>
      <dgm:t>
        <a:bodyPr/>
        <a:lstStyle/>
        <a:p>
          <a:endParaRPr lang="ru-RU"/>
        </a:p>
      </dgm:t>
    </dgm:pt>
    <dgm:pt modelId="{64D3A656-87E6-4E99-B4D4-027FA62A3417}">
      <dgm:prSet phldrT="[Текст]"/>
      <dgm:spPr/>
      <dgm:t>
        <a:bodyPr/>
        <a:lstStyle/>
        <a:p>
          <a:r>
            <a:rPr lang="ru-RU" dirty="0" smtClean="0">
              <a:latin typeface="+mn-lt"/>
            </a:rPr>
            <a:t>Разместить  на сайте детского сада полезные для родителей ссылки, актуальную информацию, касающуюся проекта, фотоматериалы</a:t>
          </a:r>
          <a:r>
            <a:rPr lang="ru-RU" dirty="0" smtClean="0"/>
            <a:t>. </a:t>
          </a:r>
          <a:endParaRPr lang="ru-RU" dirty="0"/>
        </a:p>
      </dgm:t>
    </dgm:pt>
    <dgm:pt modelId="{683EC200-BA91-4C24-B5CE-527EF880F9A7}" type="parTrans" cxnId="{C6EC6457-A605-4EB4-8730-F54088323413}">
      <dgm:prSet/>
      <dgm:spPr/>
      <dgm:t>
        <a:bodyPr/>
        <a:lstStyle/>
        <a:p>
          <a:endParaRPr lang="ru-RU"/>
        </a:p>
      </dgm:t>
    </dgm:pt>
    <dgm:pt modelId="{82B1EB80-B696-4B8E-BCD1-BE072A618FF6}" type="sibTrans" cxnId="{C6EC6457-A605-4EB4-8730-F54088323413}">
      <dgm:prSet/>
      <dgm:spPr/>
      <dgm:t>
        <a:bodyPr/>
        <a:lstStyle/>
        <a:p>
          <a:endParaRPr lang="ru-RU"/>
        </a:p>
      </dgm:t>
    </dgm:pt>
    <dgm:pt modelId="{740D6A3C-2FA2-47F0-986F-FDC8D324B9E1}">
      <dgm:prSet phldrT="[Текст]"/>
      <dgm:spPr/>
      <dgm:t>
        <a:bodyPr/>
        <a:lstStyle/>
        <a:p>
          <a:r>
            <a:rPr lang="ru-RU" dirty="0" smtClean="0">
              <a:latin typeface="+mn-lt"/>
              <a:cs typeface="Times New Roman" pitchFamily="18" charset="0"/>
            </a:rPr>
            <a:t>Разработка планов с указанием даты проведения мероприятия, содержания мероприятия, включение мероприятий.</a:t>
          </a:r>
          <a:endParaRPr lang="ru-RU" dirty="0">
            <a:latin typeface="+mn-lt"/>
          </a:endParaRPr>
        </a:p>
      </dgm:t>
    </dgm:pt>
    <dgm:pt modelId="{437713A0-FFA6-409B-BEB0-BFB51EC589CD}" type="sibTrans" cxnId="{DA0E1BFE-A548-4E92-980A-BD7AF969567C}">
      <dgm:prSet/>
      <dgm:spPr/>
      <dgm:t>
        <a:bodyPr/>
        <a:lstStyle/>
        <a:p>
          <a:endParaRPr lang="ru-RU"/>
        </a:p>
      </dgm:t>
    </dgm:pt>
    <dgm:pt modelId="{2B538B37-DAE5-4227-9673-5C86908C2438}" type="parTrans" cxnId="{DA0E1BFE-A548-4E92-980A-BD7AF969567C}">
      <dgm:prSet/>
      <dgm:spPr/>
      <dgm:t>
        <a:bodyPr/>
        <a:lstStyle/>
        <a:p>
          <a:endParaRPr lang="ru-RU"/>
        </a:p>
      </dgm:t>
    </dgm:pt>
    <dgm:pt modelId="{729190E9-8B0B-4757-8836-985300D4208A}">
      <dgm:prSet phldrT="[Текст]"/>
      <dgm:spPr/>
      <dgm:t>
        <a:bodyPr/>
        <a:lstStyle/>
        <a:p>
          <a:r>
            <a:rPr lang="ru-RU" dirty="0" smtClean="0">
              <a:latin typeface="+mj-lt"/>
              <a:cs typeface="Times New Roman" pitchFamily="18" charset="0"/>
            </a:rPr>
            <a:t>Разработка плана мероприятий взаимодействия педагогов  с родителями детьми</a:t>
          </a:r>
          <a:endParaRPr lang="ru-RU" dirty="0">
            <a:latin typeface="+mj-lt"/>
          </a:endParaRPr>
        </a:p>
      </dgm:t>
    </dgm:pt>
    <dgm:pt modelId="{521E0954-E950-4EE9-9D84-A14081691F03}" type="sibTrans" cxnId="{7986C876-2950-4627-AFED-3A0CE2B276B8}">
      <dgm:prSet/>
      <dgm:spPr/>
      <dgm:t>
        <a:bodyPr/>
        <a:lstStyle/>
        <a:p>
          <a:endParaRPr lang="ru-RU"/>
        </a:p>
      </dgm:t>
    </dgm:pt>
    <dgm:pt modelId="{8263F6DE-8751-444A-9E63-C25E9B106103}" type="parTrans" cxnId="{7986C876-2950-4627-AFED-3A0CE2B276B8}">
      <dgm:prSet/>
      <dgm:spPr/>
      <dgm:t>
        <a:bodyPr/>
        <a:lstStyle/>
        <a:p>
          <a:endParaRPr lang="ru-RU"/>
        </a:p>
      </dgm:t>
    </dgm:pt>
    <dgm:pt modelId="{98B1C691-26E8-467E-872A-16608263E4B1}" type="pres">
      <dgm:prSet presAssocID="{DBF445F8-C06F-4694-8642-3EE02BEEE7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E3BD80-0644-484D-A1D6-C820B71F93AC}" type="pres">
      <dgm:prSet presAssocID="{729190E9-8B0B-4757-8836-985300D4208A}" presName="linNode" presStyleCnt="0"/>
      <dgm:spPr/>
      <dgm:t>
        <a:bodyPr/>
        <a:lstStyle/>
        <a:p>
          <a:endParaRPr lang="ru-RU"/>
        </a:p>
      </dgm:t>
    </dgm:pt>
    <dgm:pt modelId="{D6FB8F28-2A1B-49B3-AE83-711E0F4152A7}" type="pres">
      <dgm:prSet presAssocID="{729190E9-8B0B-4757-8836-985300D4208A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DAD92-F816-4320-9EB9-DAAE6D3680EB}" type="pres">
      <dgm:prSet presAssocID="{729190E9-8B0B-4757-8836-985300D4208A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6D4C4-C6E7-403C-8E94-AE824A5FCD5A}" type="pres">
      <dgm:prSet presAssocID="{521E0954-E950-4EE9-9D84-A14081691F03}" presName="sp" presStyleCnt="0"/>
      <dgm:spPr/>
      <dgm:t>
        <a:bodyPr/>
        <a:lstStyle/>
        <a:p>
          <a:endParaRPr lang="ru-RU"/>
        </a:p>
      </dgm:t>
    </dgm:pt>
    <dgm:pt modelId="{69AE424F-3B51-4F0C-9EB8-418FF095BA43}" type="pres">
      <dgm:prSet presAssocID="{DD86E097-5F14-4B34-A853-7FBBF238AE57}" presName="linNode" presStyleCnt="0"/>
      <dgm:spPr/>
      <dgm:t>
        <a:bodyPr/>
        <a:lstStyle/>
        <a:p>
          <a:endParaRPr lang="ru-RU"/>
        </a:p>
      </dgm:t>
    </dgm:pt>
    <dgm:pt modelId="{F4FAFD38-2450-41BC-9B78-A7C8EED5ADEE}" type="pres">
      <dgm:prSet presAssocID="{DD86E097-5F14-4B34-A853-7FBBF238AE57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6388D-839B-48C1-8292-F00CF73227EC}" type="pres">
      <dgm:prSet presAssocID="{DD86E097-5F14-4B34-A853-7FBBF238AE57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24221B-94B1-43F5-A4F5-930693A21B6A}" type="presOf" srcId="{729190E9-8B0B-4757-8836-985300D4208A}" destId="{D6FB8F28-2A1B-49B3-AE83-711E0F4152A7}" srcOrd="0" destOrd="0" presId="urn:microsoft.com/office/officeart/2005/8/layout/vList5"/>
    <dgm:cxn modelId="{465C22E9-EFFA-4CD1-BC30-8C0C9A39DA4B}" srcId="{DBF445F8-C06F-4694-8642-3EE02BEEE74D}" destId="{DD86E097-5F14-4B34-A853-7FBBF238AE57}" srcOrd="1" destOrd="0" parTransId="{B9CBB803-54D9-4E09-A966-201B63500386}" sibTransId="{7F33F4A6-32CB-4606-B7DF-77106CCA9830}"/>
    <dgm:cxn modelId="{DA0E1BFE-A548-4E92-980A-BD7AF969567C}" srcId="{729190E9-8B0B-4757-8836-985300D4208A}" destId="{740D6A3C-2FA2-47F0-986F-FDC8D324B9E1}" srcOrd="0" destOrd="0" parTransId="{2B538B37-DAE5-4227-9673-5C86908C2438}" sibTransId="{437713A0-FFA6-409B-BEB0-BFB51EC589CD}"/>
    <dgm:cxn modelId="{7986C876-2950-4627-AFED-3A0CE2B276B8}" srcId="{DBF445F8-C06F-4694-8642-3EE02BEEE74D}" destId="{729190E9-8B0B-4757-8836-985300D4208A}" srcOrd="0" destOrd="0" parTransId="{8263F6DE-8751-444A-9E63-C25E9B106103}" sibTransId="{521E0954-E950-4EE9-9D84-A14081691F03}"/>
    <dgm:cxn modelId="{C6EC6457-A605-4EB4-8730-F54088323413}" srcId="{DD86E097-5F14-4B34-A853-7FBBF238AE57}" destId="{64D3A656-87E6-4E99-B4D4-027FA62A3417}" srcOrd="0" destOrd="0" parTransId="{683EC200-BA91-4C24-B5CE-527EF880F9A7}" sibTransId="{82B1EB80-B696-4B8E-BCD1-BE072A618FF6}"/>
    <dgm:cxn modelId="{83F6ED5B-8C98-4E0A-B20F-6A95A077F5CC}" type="presOf" srcId="{DD86E097-5F14-4B34-A853-7FBBF238AE57}" destId="{F4FAFD38-2450-41BC-9B78-A7C8EED5ADEE}" srcOrd="0" destOrd="0" presId="urn:microsoft.com/office/officeart/2005/8/layout/vList5"/>
    <dgm:cxn modelId="{85BE9299-2A81-4402-9545-FE2AE3CBD6F8}" type="presOf" srcId="{64D3A656-87E6-4E99-B4D4-027FA62A3417}" destId="{9106388D-839B-48C1-8292-F00CF73227EC}" srcOrd="0" destOrd="0" presId="urn:microsoft.com/office/officeart/2005/8/layout/vList5"/>
    <dgm:cxn modelId="{70AC24BA-C5D1-4965-97E2-82BF399CC92E}" type="presOf" srcId="{740D6A3C-2FA2-47F0-986F-FDC8D324B9E1}" destId="{52CDAD92-F816-4320-9EB9-DAAE6D3680EB}" srcOrd="0" destOrd="0" presId="urn:microsoft.com/office/officeart/2005/8/layout/vList5"/>
    <dgm:cxn modelId="{7DB9297B-D3A1-4826-B99A-7AA0DEDAA5DD}" type="presOf" srcId="{DBF445F8-C06F-4694-8642-3EE02BEEE74D}" destId="{98B1C691-26E8-467E-872A-16608263E4B1}" srcOrd="0" destOrd="0" presId="urn:microsoft.com/office/officeart/2005/8/layout/vList5"/>
    <dgm:cxn modelId="{F5749F06-2171-4E9C-8ECC-5D01D6D056F2}" type="presParOf" srcId="{98B1C691-26E8-467E-872A-16608263E4B1}" destId="{E2E3BD80-0644-484D-A1D6-C820B71F93AC}" srcOrd="0" destOrd="0" presId="urn:microsoft.com/office/officeart/2005/8/layout/vList5"/>
    <dgm:cxn modelId="{1F8F05D6-C096-4A20-9339-3C36D8083E4B}" type="presParOf" srcId="{E2E3BD80-0644-484D-A1D6-C820B71F93AC}" destId="{D6FB8F28-2A1B-49B3-AE83-711E0F4152A7}" srcOrd="0" destOrd="0" presId="urn:microsoft.com/office/officeart/2005/8/layout/vList5"/>
    <dgm:cxn modelId="{37CFFF19-9DFA-43F4-9F17-57C8CFEA50B5}" type="presParOf" srcId="{E2E3BD80-0644-484D-A1D6-C820B71F93AC}" destId="{52CDAD92-F816-4320-9EB9-DAAE6D3680EB}" srcOrd="1" destOrd="0" presId="urn:microsoft.com/office/officeart/2005/8/layout/vList5"/>
    <dgm:cxn modelId="{7F127F9E-F12A-4442-BCD3-FF6C4FD5B610}" type="presParOf" srcId="{98B1C691-26E8-467E-872A-16608263E4B1}" destId="{EB56D4C4-C6E7-403C-8E94-AE824A5FCD5A}" srcOrd="1" destOrd="0" presId="urn:microsoft.com/office/officeart/2005/8/layout/vList5"/>
    <dgm:cxn modelId="{97A6A01F-CE55-47FC-BCEC-5922BFAF96B2}" type="presParOf" srcId="{98B1C691-26E8-467E-872A-16608263E4B1}" destId="{69AE424F-3B51-4F0C-9EB8-418FF095BA43}" srcOrd="2" destOrd="0" presId="urn:microsoft.com/office/officeart/2005/8/layout/vList5"/>
    <dgm:cxn modelId="{0E27CAE3-4AFC-4D9C-A818-6F8F7E30A489}" type="presParOf" srcId="{69AE424F-3B51-4F0C-9EB8-418FF095BA43}" destId="{F4FAFD38-2450-41BC-9B78-A7C8EED5ADEE}" srcOrd="0" destOrd="0" presId="urn:microsoft.com/office/officeart/2005/8/layout/vList5"/>
    <dgm:cxn modelId="{C44E957F-BD02-4A87-9EAD-3CEE1B7E26CA}" type="presParOf" srcId="{69AE424F-3B51-4F0C-9EB8-418FF095BA43}" destId="{9106388D-839B-48C1-8292-F00CF73227E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7F0213-1F4C-4E4A-9968-B7B9ABA62DD7}" type="doc">
      <dgm:prSet loTypeId="urn:microsoft.com/office/officeart/2005/8/layout/vList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03C8276D-D094-43FB-9EBA-76168D08F07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Использование нетрадиционных форм общения</a:t>
          </a:r>
          <a:endParaRPr lang="ru-RU" dirty="0"/>
        </a:p>
      </dgm:t>
    </dgm:pt>
    <dgm:pt modelId="{4E6E31B7-0A2E-4365-B189-E18881DE6127}" type="parTrans" cxnId="{EC6362DF-D9DC-4AFF-86C3-FD9C8334567F}">
      <dgm:prSet/>
      <dgm:spPr/>
      <dgm:t>
        <a:bodyPr/>
        <a:lstStyle/>
        <a:p>
          <a:endParaRPr lang="ru-RU"/>
        </a:p>
      </dgm:t>
    </dgm:pt>
    <dgm:pt modelId="{913BF1A2-D795-4165-A2C0-9FA8E04E7512}" type="sibTrans" cxnId="{EC6362DF-D9DC-4AFF-86C3-FD9C8334567F}">
      <dgm:prSet/>
      <dgm:spPr/>
      <dgm:t>
        <a:bodyPr/>
        <a:lstStyle/>
        <a:p>
          <a:endParaRPr lang="ru-RU"/>
        </a:p>
      </dgm:t>
    </dgm:pt>
    <dgm:pt modelId="{815A789C-E3AE-477B-9B53-2470DC396BB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Встречи «За круглым столом»</a:t>
          </a:r>
          <a:endParaRPr lang="ru-RU" dirty="0"/>
        </a:p>
      </dgm:t>
    </dgm:pt>
    <dgm:pt modelId="{A607230F-E5A1-4CC4-A391-3B3C891FFFC4}" type="parTrans" cxnId="{F065446E-6150-457E-81BF-08B2D32F63D1}">
      <dgm:prSet/>
      <dgm:spPr/>
      <dgm:t>
        <a:bodyPr/>
        <a:lstStyle/>
        <a:p>
          <a:endParaRPr lang="ru-RU"/>
        </a:p>
      </dgm:t>
    </dgm:pt>
    <dgm:pt modelId="{9B21A5D7-1834-47C8-BE57-C800C9848BF0}" type="sibTrans" cxnId="{F065446E-6150-457E-81BF-08B2D32F63D1}">
      <dgm:prSet/>
      <dgm:spPr/>
      <dgm:t>
        <a:bodyPr/>
        <a:lstStyle/>
        <a:p>
          <a:endParaRPr lang="ru-RU"/>
        </a:p>
      </dgm:t>
    </dgm:pt>
    <dgm:pt modelId="{DFAFD0C4-4B32-4E21-98EE-4A024910C0BA}">
      <dgm:prSet phldrT="[Текст]"/>
      <dgm:spPr/>
      <dgm:t>
        <a:bodyPr/>
        <a:lstStyle/>
        <a:p>
          <a:r>
            <a:rPr lang="ru-RU" b="0" u="none" dirty="0" smtClean="0">
              <a:latin typeface="Times New Roman" pitchFamily="18" charset="0"/>
              <a:cs typeface="Times New Roman" pitchFamily="18" charset="0"/>
            </a:rPr>
            <a:t>Участие родителей в проведении мероприятий</a:t>
          </a:r>
          <a:endParaRPr lang="ru-RU" dirty="0"/>
        </a:p>
      </dgm:t>
    </dgm:pt>
    <dgm:pt modelId="{6C0DB6E6-B6D2-435E-9A58-7D4D627B6D4B}" type="parTrans" cxnId="{7B2F00F8-D13E-4B65-83FA-D6934EAD85C0}">
      <dgm:prSet/>
      <dgm:spPr/>
      <dgm:t>
        <a:bodyPr/>
        <a:lstStyle/>
        <a:p>
          <a:endParaRPr lang="ru-RU"/>
        </a:p>
      </dgm:t>
    </dgm:pt>
    <dgm:pt modelId="{97ECB0DE-E02F-489A-A6EC-DC900E592124}" type="sibTrans" cxnId="{7B2F00F8-D13E-4B65-83FA-D6934EAD85C0}">
      <dgm:prSet/>
      <dgm:spPr/>
      <dgm:t>
        <a:bodyPr/>
        <a:lstStyle/>
        <a:p>
          <a:endParaRPr lang="ru-RU"/>
        </a:p>
      </dgm:t>
    </dgm:pt>
    <dgm:pt modelId="{87FC8BF7-6928-4847-9FD3-F88C53798C9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Праздники</a:t>
          </a:r>
          <a:endParaRPr lang="ru-RU" dirty="0"/>
        </a:p>
      </dgm:t>
    </dgm:pt>
    <dgm:pt modelId="{FA62F5EA-1B43-49A9-98B2-E78AAEA356D2}" type="parTrans" cxnId="{EAFE7FA0-65B1-41A2-9634-FE601FE12CDD}">
      <dgm:prSet/>
      <dgm:spPr/>
      <dgm:t>
        <a:bodyPr/>
        <a:lstStyle/>
        <a:p>
          <a:endParaRPr lang="ru-RU"/>
        </a:p>
      </dgm:t>
    </dgm:pt>
    <dgm:pt modelId="{80720E0C-41DC-4123-80A9-453E88E8473E}" type="sibTrans" cxnId="{EAFE7FA0-65B1-41A2-9634-FE601FE12CDD}">
      <dgm:prSet/>
      <dgm:spPr/>
      <dgm:t>
        <a:bodyPr/>
        <a:lstStyle/>
        <a:p>
          <a:endParaRPr lang="ru-RU"/>
        </a:p>
      </dgm:t>
    </dgm:pt>
    <dgm:pt modelId="{A1D1E1D9-C675-4BE9-BB76-CBC6AC8D60F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Проведение семейных праздников и фестивалей</a:t>
          </a:r>
          <a:endParaRPr lang="ru-RU" dirty="0"/>
        </a:p>
      </dgm:t>
    </dgm:pt>
    <dgm:pt modelId="{330B596C-1D4E-4ED8-97AD-460E1D6DF34F}" type="parTrans" cxnId="{7303614B-CDFF-45C3-8F6A-E2F059E7642F}">
      <dgm:prSet/>
      <dgm:spPr/>
      <dgm:t>
        <a:bodyPr/>
        <a:lstStyle/>
        <a:p>
          <a:endParaRPr lang="ru-RU"/>
        </a:p>
      </dgm:t>
    </dgm:pt>
    <dgm:pt modelId="{CBA60026-F090-47BF-8D4F-5C9F462755DF}" type="sibTrans" cxnId="{7303614B-CDFF-45C3-8F6A-E2F059E7642F}">
      <dgm:prSet/>
      <dgm:spPr/>
      <dgm:t>
        <a:bodyPr/>
        <a:lstStyle/>
        <a:p>
          <a:endParaRPr lang="ru-RU"/>
        </a:p>
      </dgm:t>
    </dgm:pt>
    <dgm:pt modelId="{ED70258D-CEEE-40E4-8496-D679D8AB567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«День матери»</a:t>
          </a:r>
          <a:endParaRPr lang="ru-RU" dirty="0"/>
        </a:p>
      </dgm:t>
    </dgm:pt>
    <dgm:pt modelId="{976564E2-90F7-42A5-80E2-06973990D421}" type="parTrans" cxnId="{DCF7FD5D-2D52-4FAA-A250-CCD1360F3373}">
      <dgm:prSet/>
      <dgm:spPr/>
      <dgm:t>
        <a:bodyPr/>
        <a:lstStyle/>
        <a:p>
          <a:endParaRPr lang="ru-RU"/>
        </a:p>
      </dgm:t>
    </dgm:pt>
    <dgm:pt modelId="{25B4480B-6B95-4429-A455-F2275F0F1CAE}" type="sibTrans" cxnId="{DCF7FD5D-2D52-4FAA-A250-CCD1360F3373}">
      <dgm:prSet/>
      <dgm:spPr/>
      <dgm:t>
        <a:bodyPr/>
        <a:lstStyle/>
        <a:p>
          <a:endParaRPr lang="ru-RU"/>
        </a:p>
      </dgm:t>
    </dgm:pt>
    <dgm:pt modelId="{DB7741C9-66A6-43C6-B28F-9BE313B451AB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«Конференции»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4BBA4D3-9277-4420-BDC2-F63B2CA3411C}" type="parTrans" cxnId="{24852C3C-B0A4-4C1E-8D58-C8B781807615}">
      <dgm:prSet/>
      <dgm:spPr/>
      <dgm:t>
        <a:bodyPr/>
        <a:lstStyle/>
        <a:p>
          <a:endParaRPr lang="ru-RU"/>
        </a:p>
      </dgm:t>
    </dgm:pt>
    <dgm:pt modelId="{C9A3110D-3FC4-469C-844A-4F7890AD071F}" type="sibTrans" cxnId="{24852C3C-B0A4-4C1E-8D58-C8B781807615}">
      <dgm:prSet/>
      <dgm:spPr/>
      <dgm:t>
        <a:bodyPr/>
        <a:lstStyle/>
        <a:p>
          <a:endParaRPr lang="ru-RU"/>
        </a:p>
      </dgm:t>
    </dgm:pt>
    <dgm:pt modelId="{DE01BF81-D95E-4D98-84C6-8D13D227C240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Театрализованные  представления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7ABBFF6-1106-4671-BC1D-292FB04B0055}" type="parTrans" cxnId="{7FD65503-74B8-403F-AE89-859BE65EA1EE}">
      <dgm:prSet/>
      <dgm:spPr/>
      <dgm:t>
        <a:bodyPr/>
        <a:lstStyle/>
        <a:p>
          <a:endParaRPr lang="ru-RU"/>
        </a:p>
      </dgm:t>
    </dgm:pt>
    <dgm:pt modelId="{DAC9F2D4-1B4F-4783-A969-707D9E36E9BF}" type="sibTrans" cxnId="{7FD65503-74B8-403F-AE89-859BE65EA1EE}">
      <dgm:prSet/>
      <dgm:spPr/>
      <dgm:t>
        <a:bodyPr/>
        <a:lstStyle/>
        <a:p>
          <a:endParaRPr lang="ru-RU"/>
        </a:p>
      </dgm:t>
    </dgm:pt>
    <dgm:pt modelId="{E2B569C1-FA63-483B-87E2-83AC6434CCBE}">
      <dgm:prSet/>
      <dgm:spPr/>
      <dgm:t>
        <a:bodyPr/>
        <a:lstStyle/>
        <a:p>
          <a:r>
            <a:rPr lang="ru-RU" b="0" u="none" dirty="0" smtClean="0">
              <a:latin typeface="Times New Roman" pitchFamily="18" charset="0"/>
              <a:cs typeface="Times New Roman" pitchFamily="18" charset="0"/>
            </a:rPr>
            <a:t>Конкурсные программы</a:t>
          </a:r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8C834B37-63DD-42F5-8825-526F9EB8E91E}" type="parTrans" cxnId="{3C95A5D7-DB69-483C-841C-D23080FE7E2C}">
      <dgm:prSet/>
      <dgm:spPr/>
      <dgm:t>
        <a:bodyPr/>
        <a:lstStyle/>
        <a:p>
          <a:endParaRPr lang="ru-RU"/>
        </a:p>
      </dgm:t>
    </dgm:pt>
    <dgm:pt modelId="{6BBB7F41-2752-4497-87C0-7C4CF2AB4125}" type="sibTrans" cxnId="{3C95A5D7-DB69-483C-841C-D23080FE7E2C}">
      <dgm:prSet/>
      <dgm:spPr/>
      <dgm:t>
        <a:bodyPr/>
        <a:lstStyle/>
        <a:p>
          <a:endParaRPr lang="ru-RU"/>
        </a:p>
      </dgm:t>
    </dgm:pt>
    <dgm:pt modelId="{E74DCC1C-14F1-4BF2-8567-70028D029EF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«Вечера вопросов и ответов»</a:t>
          </a:r>
          <a:endParaRPr lang="ru-RU" dirty="0"/>
        </a:p>
      </dgm:t>
    </dgm:pt>
    <dgm:pt modelId="{BC0E2D54-7A6A-4FB3-9F1D-24149DAF1420}" type="parTrans" cxnId="{91115F12-8760-4AF5-886A-EE1D499B4863}">
      <dgm:prSet/>
      <dgm:spPr/>
      <dgm:t>
        <a:bodyPr/>
        <a:lstStyle/>
        <a:p>
          <a:endParaRPr lang="ru-RU"/>
        </a:p>
      </dgm:t>
    </dgm:pt>
    <dgm:pt modelId="{A75FBE89-9503-4E1E-8DDE-647A66AB8274}" type="sibTrans" cxnId="{91115F12-8760-4AF5-886A-EE1D499B4863}">
      <dgm:prSet/>
      <dgm:spPr/>
      <dgm:t>
        <a:bodyPr/>
        <a:lstStyle/>
        <a:p>
          <a:endParaRPr lang="ru-RU"/>
        </a:p>
      </dgm:t>
    </dgm:pt>
    <dgm:pt modelId="{E4071C81-E841-49FC-9D81-A0EA89C13AE3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«Мама, папа, я - спортивная семья!»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1213891-E644-4573-B3C3-8C798753A96D}" type="parTrans" cxnId="{72C4711E-4AD6-4D80-B162-E214F79ECDD5}">
      <dgm:prSet/>
      <dgm:spPr/>
      <dgm:t>
        <a:bodyPr/>
        <a:lstStyle/>
        <a:p>
          <a:endParaRPr lang="ru-RU"/>
        </a:p>
      </dgm:t>
    </dgm:pt>
    <dgm:pt modelId="{3F00EEE1-243A-4C62-B113-A2476AAB96C5}" type="sibTrans" cxnId="{72C4711E-4AD6-4D80-B162-E214F79ECDD5}">
      <dgm:prSet/>
      <dgm:spPr/>
      <dgm:t>
        <a:bodyPr/>
        <a:lstStyle/>
        <a:p>
          <a:endParaRPr lang="ru-RU"/>
        </a:p>
      </dgm:t>
    </dgm:pt>
    <dgm:pt modelId="{9DB66271-E00C-4C9E-8FC8-B66499A69DE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«Мой любимый папа!»</a:t>
          </a:r>
          <a:endParaRPr lang="ru-RU" dirty="0"/>
        </a:p>
      </dgm:t>
    </dgm:pt>
    <dgm:pt modelId="{333BCC5F-BE1E-46FB-980F-856612285FC1}" type="parTrans" cxnId="{F9147A5F-1793-4C64-9BF8-DE8BEDEA6AC0}">
      <dgm:prSet/>
      <dgm:spPr/>
      <dgm:t>
        <a:bodyPr/>
        <a:lstStyle/>
        <a:p>
          <a:endParaRPr lang="ru-RU"/>
        </a:p>
      </dgm:t>
    </dgm:pt>
    <dgm:pt modelId="{701BAF80-34AA-47CE-9DF6-F58B783D83FF}" type="sibTrans" cxnId="{F9147A5F-1793-4C64-9BF8-DE8BEDEA6AC0}">
      <dgm:prSet/>
      <dgm:spPr/>
      <dgm:t>
        <a:bodyPr/>
        <a:lstStyle/>
        <a:p>
          <a:endParaRPr lang="ru-RU"/>
        </a:p>
      </dgm:t>
    </dgm:pt>
    <dgm:pt modelId="{03839763-86B9-4765-815B-BF649E38ED8E}" type="pres">
      <dgm:prSet presAssocID="{B37F0213-1F4C-4E4A-9968-B7B9ABA62D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0318A6-73D2-405C-8400-67924C99FDF2}" type="pres">
      <dgm:prSet presAssocID="{03C8276D-D094-43FB-9EBA-76168D08F070}" presName="linNode" presStyleCnt="0"/>
      <dgm:spPr/>
    </dgm:pt>
    <dgm:pt modelId="{A2CBD6E5-450F-4FB6-84B2-11C278BDD502}" type="pres">
      <dgm:prSet presAssocID="{03C8276D-D094-43FB-9EBA-76168D08F07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745F8-D5F1-424F-8858-1B9544020582}" type="pres">
      <dgm:prSet presAssocID="{03C8276D-D094-43FB-9EBA-76168D08F07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920CB-BEC7-4B6C-9D27-0EFE8169299D}" type="pres">
      <dgm:prSet presAssocID="{913BF1A2-D795-4165-A2C0-9FA8E04E7512}" presName="sp" presStyleCnt="0"/>
      <dgm:spPr/>
    </dgm:pt>
    <dgm:pt modelId="{B7A254D0-8884-44DB-849F-57EE5A7F8F84}" type="pres">
      <dgm:prSet presAssocID="{DFAFD0C4-4B32-4E21-98EE-4A024910C0BA}" presName="linNode" presStyleCnt="0"/>
      <dgm:spPr/>
    </dgm:pt>
    <dgm:pt modelId="{9CA56D98-899E-47E6-9383-A9FCBC856344}" type="pres">
      <dgm:prSet presAssocID="{DFAFD0C4-4B32-4E21-98EE-4A024910C0B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A06C0-ADC4-4297-B1BE-02B51D52743B}" type="pres">
      <dgm:prSet presAssocID="{DFAFD0C4-4B32-4E21-98EE-4A024910C0B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47081-C350-4E98-B6E1-CD30886A081B}" type="pres">
      <dgm:prSet presAssocID="{97ECB0DE-E02F-489A-A6EC-DC900E592124}" presName="sp" presStyleCnt="0"/>
      <dgm:spPr/>
    </dgm:pt>
    <dgm:pt modelId="{7113C1B1-18AF-46E8-8F55-90EBB51A3366}" type="pres">
      <dgm:prSet presAssocID="{A1D1E1D9-C675-4BE9-BB76-CBC6AC8D60F8}" presName="linNode" presStyleCnt="0"/>
      <dgm:spPr/>
    </dgm:pt>
    <dgm:pt modelId="{AAE739E4-C0B0-41B4-A0AB-F0512663797B}" type="pres">
      <dgm:prSet presAssocID="{A1D1E1D9-C675-4BE9-BB76-CBC6AC8D60F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905FD-0093-4AFB-9AD2-74338690965F}" type="pres">
      <dgm:prSet presAssocID="{A1D1E1D9-C675-4BE9-BB76-CBC6AC8D60F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95A5D7-DB69-483C-841C-D23080FE7E2C}" srcId="{DFAFD0C4-4B32-4E21-98EE-4A024910C0BA}" destId="{E2B569C1-FA63-483B-87E2-83AC6434CCBE}" srcOrd="2" destOrd="0" parTransId="{8C834B37-63DD-42F5-8825-526F9EB8E91E}" sibTransId="{6BBB7F41-2752-4497-87C0-7C4CF2AB4125}"/>
    <dgm:cxn modelId="{24852C3C-B0A4-4C1E-8D58-C8B781807615}" srcId="{03C8276D-D094-43FB-9EBA-76168D08F070}" destId="{DB7741C9-66A6-43C6-B28F-9BE313B451AB}" srcOrd="2" destOrd="0" parTransId="{B4BBA4D3-9277-4420-BDC2-F63B2CA3411C}" sibTransId="{C9A3110D-3FC4-469C-844A-4F7890AD071F}"/>
    <dgm:cxn modelId="{F9147A5F-1793-4C64-9BF8-DE8BEDEA6AC0}" srcId="{A1D1E1D9-C675-4BE9-BB76-CBC6AC8D60F8}" destId="{9DB66271-E00C-4C9E-8FC8-B66499A69DED}" srcOrd="1" destOrd="0" parTransId="{333BCC5F-BE1E-46FB-980F-856612285FC1}" sibTransId="{701BAF80-34AA-47CE-9DF6-F58B783D83FF}"/>
    <dgm:cxn modelId="{FC9B2B6D-0604-4F83-82FB-9E861CAC2803}" type="presOf" srcId="{DB7741C9-66A6-43C6-B28F-9BE313B451AB}" destId="{8CC745F8-D5F1-424F-8858-1B9544020582}" srcOrd="0" destOrd="2" presId="urn:microsoft.com/office/officeart/2005/8/layout/vList5"/>
    <dgm:cxn modelId="{7303614B-CDFF-45C3-8F6A-E2F059E7642F}" srcId="{B37F0213-1F4C-4E4A-9968-B7B9ABA62DD7}" destId="{A1D1E1D9-C675-4BE9-BB76-CBC6AC8D60F8}" srcOrd="2" destOrd="0" parTransId="{330B596C-1D4E-4ED8-97AD-460E1D6DF34F}" sibTransId="{CBA60026-F090-47BF-8D4F-5C9F462755DF}"/>
    <dgm:cxn modelId="{F065446E-6150-457E-81BF-08B2D32F63D1}" srcId="{03C8276D-D094-43FB-9EBA-76168D08F070}" destId="{815A789C-E3AE-477B-9B53-2470DC396BB9}" srcOrd="0" destOrd="0" parTransId="{A607230F-E5A1-4CC4-A391-3B3C891FFFC4}" sibTransId="{9B21A5D7-1834-47C8-BE57-C800C9848BF0}"/>
    <dgm:cxn modelId="{3C7DCB0A-647F-4100-8B01-ACAB226EB9C7}" type="presOf" srcId="{DE01BF81-D95E-4D98-84C6-8D13D227C240}" destId="{904A06C0-ADC4-4297-B1BE-02B51D52743B}" srcOrd="0" destOrd="1" presId="urn:microsoft.com/office/officeart/2005/8/layout/vList5"/>
    <dgm:cxn modelId="{7B2F00F8-D13E-4B65-83FA-D6934EAD85C0}" srcId="{B37F0213-1F4C-4E4A-9968-B7B9ABA62DD7}" destId="{DFAFD0C4-4B32-4E21-98EE-4A024910C0BA}" srcOrd="1" destOrd="0" parTransId="{6C0DB6E6-B6D2-435E-9A58-7D4D627B6D4B}" sibTransId="{97ECB0DE-E02F-489A-A6EC-DC900E592124}"/>
    <dgm:cxn modelId="{A0DE6F72-DA24-463A-BBDD-3773661DA250}" type="presOf" srcId="{03C8276D-D094-43FB-9EBA-76168D08F070}" destId="{A2CBD6E5-450F-4FB6-84B2-11C278BDD502}" srcOrd="0" destOrd="0" presId="urn:microsoft.com/office/officeart/2005/8/layout/vList5"/>
    <dgm:cxn modelId="{7FD65503-74B8-403F-AE89-859BE65EA1EE}" srcId="{DFAFD0C4-4B32-4E21-98EE-4A024910C0BA}" destId="{DE01BF81-D95E-4D98-84C6-8D13D227C240}" srcOrd="1" destOrd="0" parTransId="{E7ABBFF6-1106-4671-BC1D-292FB04B0055}" sibTransId="{DAC9F2D4-1B4F-4783-A969-707D9E36E9BF}"/>
    <dgm:cxn modelId="{2F2F95A0-1374-41E5-BE9F-9BBE357B2EFE}" type="presOf" srcId="{DFAFD0C4-4B32-4E21-98EE-4A024910C0BA}" destId="{9CA56D98-899E-47E6-9383-A9FCBC856344}" srcOrd="0" destOrd="0" presId="urn:microsoft.com/office/officeart/2005/8/layout/vList5"/>
    <dgm:cxn modelId="{DCF7FD5D-2D52-4FAA-A250-CCD1360F3373}" srcId="{A1D1E1D9-C675-4BE9-BB76-CBC6AC8D60F8}" destId="{ED70258D-CEEE-40E4-8496-D679D8AB567B}" srcOrd="0" destOrd="0" parTransId="{976564E2-90F7-42A5-80E2-06973990D421}" sibTransId="{25B4480B-6B95-4429-A455-F2275F0F1CAE}"/>
    <dgm:cxn modelId="{FBE0AEBD-6128-4583-BBF9-90FDCA3925AE}" type="presOf" srcId="{E2B569C1-FA63-483B-87E2-83AC6434CCBE}" destId="{904A06C0-ADC4-4297-B1BE-02B51D52743B}" srcOrd="0" destOrd="2" presId="urn:microsoft.com/office/officeart/2005/8/layout/vList5"/>
    <dgm:cxn modelId="{72C4711E-4AD6-4D80-B162-E214F79ECDD5}" srcId="{A1D1E1D9-C675-4BE9-BB76-CBC6AC8D60F8}" destId="{E4071C81-E841-49FC-9D81-A0EA89C13AE3}" srcOrd="2" destOrd="0" parTransId="{C1213891-E644-4573-B3C3-8C798753A96D}" sibTransId="{3F00EEE1-243A-4C62-B113-A2476AAB96C5}"/>
    <dgm:cxn modelId="{786E21DE-3AB9-4641-8DD7-6639F4EE27D5}" type="presOf" srcId="{A1D1E1D9-C675-4BE9-BB76-CBC6AC8D60F8}" destId="{AAE739E4-C0B0-41B4-A0AB-F0512663797B}" srcOrd="0" destOrd="0" presId="urn:microsoft.com/office/officeart/2005/8/layout/vList5"/>
    <dgm:cxn modelId="{A9A2B362-E7A7-4EC5-B851-4B5B5C83E9DD}" type="presOf" srcId="{E74DCC1C-14F1-4BF2-8567-70028D029EF2}" destId="{8CC745F8-D5F1-424F-8858-1B9544020582}" srcOrd="0" destOrd="1" presId="urn:microsoft.com/office/officeart/2005/8/layout/vList5"/>
    <dgm:cxn modelId="{91115F12-8760-4AF5-886A-EE1D499B4863}" srcId="{03C8276D-D094-43FB-9EBA-76168D08F070}" destId="{E74DCC1C-14F1-4BF2-8567-70028D029EF2}" srcOrd="1" destOrd="0" parTransId="{BC0E2D54-7A6A-4FB3-9F1D-24149DAF1420}" sibTransId="{A75FBE89-9503-4E1E-8DDE-647A66AB8274}"/>
    <dgm:cxn modelId="{D14D105A-4B53-491C-A8F4-9E01BAC67FDD}" type="presOf" srcId="{B37F0213-1F4C-4E4A-9968-B7B9ABA62DD7}" destId="{03839763-86B9-4765-815B-BF649E38ED8E}" srcOrd="0" destOrd="0" presId="urn:microsoft.com/office/officeart/2005/8/layout/vList5"/>
    <dgm:cxn modelId="{6021036F-897F-498A-923D-A35E9395CEEE}" type="presOf" srcId="{815A789C-E3AE-477B-9B53-2470DC396BB9}" destId="{8CC745F8-D5F1-424F-8858-1B9544020582}" srcOrd="0" destOrd="0" presId="urn:microsoft.com/office/officeart/2005/8/layout/vList5"/>
    <dgm:cxn modelId="{1754384E-6EC2-4A9B-A6F1-7010983B3DCA}" type="presOf" srcId="{ED70258D-CEEE-40E4-8496-D679D8AB567B}" destId="{467905FD-0093-4AFB-9AD2-74338690965F}" srcOrd="0" destOrd="0" presId="urn:microsoft.com/office/officeart/2005/8/layout/vList5"/>
    <dgm:cxn modelId="{9329242D-A587-41E8-9A43-D58FD0BE02BB}" type="presOf" srcId="{9DB66271-E00C-4C9E-8FC8-B66499A69DED}" destId="{467905FD-0093-4AFB-9AD2-74338690965F}" srcOrd="0" destOrd="1" presId="urn:microsoft.com/office/officeart/2005/8/layout/vList5"/>
    <dgm:cxn modelId="{EAFE7FA0-65B1-41A2-9634-FE601FE12CDD}" srcId="{DFAFD0C4-4B32-4E21-98EE-4A024910C0BA}" destId="{87FC8BF7-6928-4847-9FD3-F88C53798C97}" srcOrd="0" destOrd="0" parTransId="{FA62F5EA-1B43-49A9-98B2-E78AAEA356D2}" sibTransId="{80720E0C-41DC-4123-80A9-453E88E8473E}"/>
    <dgm:cxn modelId="{7D465C28-A224-48A2-8E34-9063E23171B8}" type="presOf" srcId="{E4071C81-E841-49FC-9D81-A0EA89C13AE3}" destId="{467905FD-0093-4AFB-9AD2-74338690965F}" srcOrd="0" destOrd="2" presId="urn:microsoft.com/office/officeart/2005/8/layout/vList5"/>
    <dgm:cxn modelId="{EC6362DF-D9DC-4AFF-86C3-FD9C8334567F}" srcId="{B37F0213-1F4C-4E4A-9968-B7B9ABA62DD7}" destId="{03C8276D-D094-43FB-9EBA-76168D08F070}" srcOrd="0" destOrd="0" parTransId="{4E6E31B7-0A2E-4365-B189-E18881DE6127}" sibTransId="{913BF1A2-D795-4165-A2C0-9FA8E04E7512}"/>
    <dgm:cxn modelId="{CD0579E3-3F35-40A8-B495-2A1B9BC56F25}" type="presOf" srcId="{87FC8BF7-6928-4847-9FD3-F88C53798C97}" destId="{904A06C0-ADC4-4297-B1BE-02B51D52743B}" srcOrd="0" destOrd="0" presId="urn:microsoft.com/office/officeart/2005/8/layout/vList5"/>
    <dgm:cxn modelId="{F58F54CD-2A90-4800-8598-E951FB801ABE}" type="presParOf" srcId="{03839763-86B9-4765-815B-BF649E38ED8E}" destId="{020318A6-73D2-405C-8400-67924C99FDF2}" srcOrd="0" destOrd="0" presId="urn:microsoft.com/office/officeart/2005/8/layout/vList5"/>
    <dgm:cxn modelId="{F86BFECA-936E-4916-BAC9-FA4C4A2BE7EE}" type="presParOf" srcId="{020318A6-73D2-405C-8400-67924C99FDF2}" destId="{A2CBD6E5-450F-4FB6-84B2-11C278BDD502}" srcOrd="0" destOrd="0" presId="urn:microsoft.com/office/officeart/2005/8/layout/vList5"/>
    <dgm:cxn modelId="{19EC16A7-C9F4-436B-AF72-98FE0F8D34C0}" type="presParOf" srcId="{020318A6-73D2-405C-8400-67924C99FDF2}" destId="{8CC745F8-D5F1-424F-8858-1B9544020582}" srcOrd="1" destOrd="0" presId="urn:microsoft.com/office/officeart/2005/8/layout/vList5"/>
    <dgm:cxn modelId="{7008836E-B740-4C89-A340-D77C2AC4E77E}" type="presParOf" srcId="{03839763-86B9-4765-815B-BF649E38ED8E}" destId="{C54920CB-BEC7-4B6C-9D27-0EFE8169299D}" srcOrd="1" destOrd="0" presId="urn:microsoft.com/office/officeart/2005/8/layout/vList5"/>
    <dgm:cxn modelId="{AA6ECA30-8AEC-47BA-8A16-6B2B21B1DA84}" type="presParOf" srcId="{03839763-86B9-4765-815B-BF649E38ED8E}" destId="{B7A254D0-8884-44DB-849F-57EE5A7F8F84}" srcOrd="2" destOrd="0" presId="urn:microsoft.com/office/officeart/2005/8/layout/vList5"/>
    <dgm:cxn modelId="{8DFD3C1E-073B-4AB9-AF5B-57D85E1D025D}" type="presParOf" srcId="{B7A254D0-8884-44DB-849F-57EE5A7F8F84}" destId="{9CA56D98-899E-47E6-9383-A9FCBC856344}" srcOrd="0" destOrd="0" presId="urn:microsoft.com/office/officeart/2005/8/layout/vList5"/>
    <dgm:cxn modelId="{FDC6D1BB-91E0-4441-8BAA-3973DD0C9857}" type="presParOf" srcId="{B7A254D0-8884-44DB-849F-57EE5A7F8F84}" destId="{904A06C0-ADC4-4297-B1BE-02B51D52743B}" srcOrd="1" destOrd="0" presId="urn:microsoft.com/office/officeart/2005/8/layout/vList5"/>
    <dgm:cxn modelId="{49666B3D-4BEE-4835-8357-E8ABD4BE0F59}" type="presParOf" srcId="{03839763-86B9-4765-815B-BF649E38ED8E}" destId="{93147081-C350-4E98-B6E1-CD30886A081B}" srcOrd="3" destOrd="0" presId="urn:microsoft.com/office/officeart/2005/8/layout/vList5"/>
    <dgm:cxn modelId="{1D986DAF-3A90-48BC-80ED-A389E6EF3A94}" type="presParOf" srcId="{03839763-86B9-4765-815B-BF649E38ED8E}" destId="{7113C1B1-18AF-46E8-8F55-90EBB51A3366}" srcOrd="4" destOrd="0" presId="urn:microsoft.com/office/officeart/2005/8/layout/vList5"/>
    <dgm:cxn modelId="{26ACA6F8-4E1D-4E9D-A542-58F39A58153F}" type="presParOf" srcId="{7113C1B1-18AF-46E8-8F55-90EBB51A3366}" destId="{AAE739E4-C0B0-41B4-A0AB-F0512663797B}" srcOrd="0" destOrd="0" presId="urn:microsoft.com/office/officeart/2005/8/layout/vList5"/>
    <dgm:cxn modelId="{B6DC06DF-5EE8-41B2-A6ED-AB5126783060}" type="presParOf" srcId="{7113C1B1-18AF-46E8-8F55-90EBB51A3366}" destId="{467905FD-0093-4AFB-9AD2-74338690965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BA9CCF-E64A-4E91-AD7B-D8C059C021FE}" type="doc">
      <dgm:prSet loTypeId="urn:microsoft.com/office/officeart/2005/8/layout/vList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3DBC2240-B368-44B2-8FA6-D4DEF4541DB8}">
      <dgm:prSet phldrT="[Текст]"/>
      <dgm:spPr/>
      <dgm:t>
        <a:bodyPr/>
        <a:lstStyle/>
        <a:p>
          <a:r>
            <a:rPr lang="ru-RU" dirty="0" smtClean="0"/>
            <a:t>Итоговое мероприятие проекта</a:t>
          </a:r>
        </a:p>
        <a:p>
          <a:r>
            <a:rPr lang="ru-RU" dirty="0" smtClean="0"/>
            <a:t>«День семьи» </a:t>
          </a:r>
          <a:endParaRPr lang="ru-RU" dirty="0"/>
        </a:p>
      </dgm:t>
    </dgm:pt>
    <dgm:pt modelId="{F4B48456-E3CC-4ED6-A3DC-05A4ED34DD58}" type="parTrans" cxnId="{9207B04C-3AB8-446A-9367-0585C479B15D}">
      <dgm:prSet/>
      <dgm:spPr/>
      <dgm:t>
        <a:bodyPr/>
        <a:lstStyle/>
        <a:p>
          <a:endParaRPr lang="ru-RU"/>
        </a:p>
      </dgm:t>
    </dgm:pt>
    <dgm:pt modelId="{396B69B0-7FD4-43C9-B18F-18618A2332DB}" type="sibTrans" cxnId="{9207B04C-3AB8-446A-9367-0585C479B15D}">
      <dgm:prSet/>
      <dgm:spPr/>
      <dgm:t>
        <a:bodyPr/>
        <a:lstStyle/>
        <a:p>
          <a:endParaRPr lang="ru-RU"/>
        </a:p>
      </dgm:t>
    </dgm:pt>
    <dgm:pt modelId="{4AC09E3D-D186-4A1D-A368-3A84BBC5875C}">
      <dgm:prSet phldrT="[Текст]"/>
      <dgm:spPr/>
      <dgm:t>
        <a:bodyPr/>
        <a:lstStyle/>
        <a:p>
          <a:r>
            <a:rPr lang="ru-RU" dirty="0" smtClean="0"/>
            <a:t>Презентация семейных </a:t>
          </a:r>
          <a:r>
            <a:rPr lang="ru-RU" dirty="0" err="1" smtClean="0"/>
            <a:t>лэпбуков</a:t>
          </a:r>
          <a:r>
            <a:rPr lang="ru-RU" dirty="0" smtClean="0"/>
            <a:t>.</a:t>
          </a:r>
          <a:endParaRPr lang="ru-RU" dirty="0"/>
        </a:p>
      </dgm:t>
    </dgm:pt>
    <dgm:pt modelId="{65EEE583-F279-4666-9AA6-16B221FEEF55}" type="parTrans" cxnId="{13C5D0DE-31C6-435D-9EAC-43D722D0E9C6}">
      <dgm:prSet/>
      <dgm:spPr/>
      <dgm:t>
        <a:bodyPr/>
        <a:lstStyle/>
        <a:p>
          <a:endParaRPr lang="ru-RU"/>
        </a:p>
      </dgm:t>
    </dgm:pt>
    <dgm:pt modelId="{0A748E0A-B3E1-45BC-BFAA-002DF8CA4421}" type="sibTrans" cxnId="{13C5D0DE-31C6-435D-9EAC-43D722D0E9C6}">
      <dgm:prSet/>
      <dgm:spPr/>
      <dgm:t>
        <a:bodyPr/>
        <a:lstStyle/>
        <a:p>
          <a:endParaRPr lang="ru-RU"/>
        </a:p>
      </dgm:t>
    </dgm:pt>
    <dgm:pt modelId="{494C815A-8761-4BDC-9B80-20D6B6EB2ED6}">
      <dgm:prSet phldrT="[Текст]"/>
      <dgm:spPr/>
      <dgm:t>
        <a:bodyPr/>
        <a:lstStyle/>
        <a:p>
          <a:r>
            <a:rPr lang="ru-RU" b="0" i="0" u="none" dirty="0" smtClean="0"/>
            <a:t>Подведение итогов, определение перспектив.</a:t>
          </a:r>
          <a:endParaRPr lang="ru-RU" dirty="0"/>
        </a:p>
      </dgm:t>
    </dgm:pt>
    <dgm:pt modelId="{3A6B24B4-52B2-49FA-B6D5-8CE9FA5A4207}" type="sibTrans" cxnId="{1C952F99-D0F6-4AE2-AE82-ED678C864B8F}">
      <dgm:prSet/>
      <dgm:spPr/>
      <dgm:t>
        <a:bodyPr/>
        <a:lstStyle/>
        <a:p>
          <a:endParaRPr lang="ru-RU"/>
        </a:p>
      </dgm:t>
    </dgm:pt>
    <dgm:pt modelId="{3418F243-3EC0-440F-8360-71947DB32421}" type="parTrans" cxnId="{1C952F99-D0F6-4AE2-AE82-ED678C864B8F}">
      <dgm:prSet/>
      <dgm:spPr/>
      <dgm:t>
        <a:bodyPr/>
        <a:lstStyle/>
        <a:p>
          <a:endParaRPr lang="ru-RU"/>
        </a:p>
      </dgm:t>
    </dgm:pt>
    <dgm:pt modelId="{E426EF6F-893D-465B-8EFD-D47ED295B431}">
      <dgm:prSet phldrT="[Текст]"/>
      <dgm:spPr/>
      <dgm:t>
        <a:bodyPr/>
        <a:lstStyle/>
        <a:p>
          <a:r>
            <a:rPr lang="ru-RU" dirty="0" smtClean="0"/>
            <a:t>Презентация проекта в ДОУ</a:t>
          </a:r>
          <a:endParaRPr lang="ru-RU" dirty="0"/>
        </a:p>
      </dgm:t>
    </dgm:pt>
    <dgm:pt modelId="{D06905B7-973F-451F-9AF6-CF7D66F634BA}" type="sibTrans" cxnId="{B7AA7AA2-3A55-4CE2-B726-D2E9D1CE6C8D}">
      <dgm:prSet/>
      <dgm:spPr/>
      <dgm:t>
        <a:bodyPr/>
        <a:lstStyle/>
        <a:p>
          <a:endParaRPr lang="ru-RU"/>
        </a:p>
      </dgm:t>
    </dgm:pt>
    <dgm:pt modelId="{4168C389-7044-452E-B9FD-B46C28BD6C25}" type="parTrans" cxnId="{B7AA7AA2-3A55-4CE2-B726-D2E9D1CE6C8D}">
      <dgm:prSet/>
      <dgm:spPr/>
      <dgm:t>
        <a:bodyPr/>
        <a:lstStyle/>
        <a:p>
          <a:endParaRPr lang="ru-RU"/>
        </a:p>
      </dgm:t>
    </dgm:pt>
    <dgm:pt modelId="{CF54F8CC-505C-44C4-9F72-14FA5294EE46}" type="pres">
      <dgm:prSet presAssocID="{5DBA9CCF-E64A-4E91-AD7B-D8C059C021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0741E0-4585-4F03-8DAF-6CFA68958648}" type="pres">
      <dgm:prSet presAssocID="{3DBC2240-B368-44B2-8FA6-D4DEF4541DB8}" presName="linNode" presStyleCnt="0"/>
      <dgm:spPr/>
    </dgm:pt>
    <dgm:pt modelId="{9AAFB072-B6C5-43D3-887E-ADC29AB38E6D}" type="pres">
      <dgm:prSet presAssocID="{3DBC2240-B368-44B2-8FA6-D4DEF4541DB8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23BFC-DA5E-4D0B-BD9D-BB04D5D3C546}" type="pres">
      <dgm:prSet presAssocID="{3DBC2240-B368-44B2-8FA6-D4DEF4541DB8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2BFF0-768C-4B1C-ADE5-A245C82F53C2}" type="pres">
      <dgm:prSet presAssocID="{396B69B0-7FD4-43C9-B18F-18618A2332DB}" presName="sp" presStyleCnt="0"/>
      <dgm:spPr/>
    </dgm:pt>
    <dgm:pt modelId="{CC2051FB-FD9E-4160-A665-4EF1C08397FC}" type="pres">
      <dgm:prSet presAssocID="{E426EF6F-893D-465B-8EFD-D47ED295B431}" presName="linNode" presStyleCnt="0"/>
      <dgm:spPr/>
    </dgm:pt>
    <dgm:pt modelId="{3BFFCA60-4E33-4C7A-A29A-D82716BDC2B7}" type="pres">
      <dgm:prSet presAssocID="{E426EF6F-893D-465B-8EFD-D47ED295B431}" presName="parentText" presStyleLbl="node1" presStyleIdx="1" presStyleCnt="2" custLinFactNeighborY="-9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A85A4-BA7D-40D0-8B74-8544A19C61D9}" type="pres">
      <dgm:prSet presAssocID="{E426EF6F-893D-465B-8EFD-D47ED295B431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07B04C-3AB8-446A-9367-0585C479B15D}" srcId="{5DBA9CCF-E64A-4E91-AD7B-D8C059C021FE}" destId="{3DBC2240-B368-44B2-8FA6-D4DEF4541DB8}" srcOrd="0" destOrd="0" parTransId="{F4B48456-E3CC-4ED6-A3DC-05A4ED34DD58}" sibTransId="{396B69B0-7FD4-43C9-B18F-18618A2332DB}"/>
    <dgm:cxn modelId="{6EC765B4-0CA7-4A1A-8FDB-B0C93D771DC1}" type="presOf" srcId="{494C815A-8761-4BDC-9B80-20D6B6EB2ED6}" destId="{19BA85A4-BA7D-40D0-8B74-8544A19C61D9}" srcOrd="0" destOrd="0" presId="urn:microsoft.com/office/officeart/2005/8/layout/vList5"/>
    <dgm:cxn modelId="{B031BDEE-37EC-4ACD-97FD-DDA5AC10584B}" type="presOf" srcId="{3DBC2240-B368-44B2-8FA6-D4DEF4541DB8}" destId="{9AAFB072-B6C5-43D3-887E-ADC29AB38E6D}" srcOrd="0" destOrd="0" presId="urn:microsoft.com/office/officeart/2005/8/layout/vList5"/>
    <dgm:cxn modelId="{B7AA7AA2-3A55-4CE2-B726-D2E9D1CE6C8D}" srcId="{5DBA9CCF-E64A-4E91-AD7B-D8C059C021FE}" destId="{E426EF6F-893D-465B-8EFD-D47ED295B431}" srcOrd="1" destOrd="0" parTransId="{4168C389-7044-452E-B9FD-B46C28BD6C25}" sibTransId="{D06905B7-973F-451F-9AF6-CF7D66F634BA}"/>
    <dgm:cxn modelId="{A48C9FCD-330F-4FB8-9503-B4DCF74B1798}" type="presOf" srcId="{E426EF6F-893D-465B-8EFD-D47ED295B431}" destId="{3BFFCA60-4E33-4C7A-A29A-D82716BDC2B7}" srcOrd="0" destOrd="0" presId="urn:microsoft.com/office/officeart/2005/8/layout/vList5"/>
    <dgm:cxn modelId="{D07B89DD-E7A8-48C8-B933-CFE13B8E89BB}" type="presOf" srcId="{4AC09E3D-D186-4A1D-A368-3A84BBC5875C}" destId="{70923BFC-DA5E-4D0B-BD9D-BB04D5D3C546}" srcOrd="0" destOrd="0" presId="urn:microsoft.com/office/officeart/2005/8/layout/vList5"/>
    <dgm:cxn modelId="{47098384-523F-495D-9130-95DC50CC4832}" type="presOf" srcId="{5DBA9CCF-E64A-4E91-AD7B-D8C059C021FE}" destId="{CF54F8CC-505C-44C4-9F72-14FA5294EE46}" srcOrd="0" destOrd="0" presId="urn:microsoft.com/office/officeart/2005/8/layout/vList5"/>
    <dgm:cxn modelId="{13C5D0DE-31C6-435D-9EAC-43D722D0E9C6}" srcId="{3DBC2240-B368-44B2-8FA6-D4DEF4541DB8}" destId="{4AC09E3D-D186-4A1D-A368-3A84BBC5875C}" srcOrd="0" destOrd="0" parTransId="{65EEE583-F279-4666-9AA6-16B221FEEF55}" sibTransId="{0A748E0A-B3E1-45BC-BFAA-002DF8CA4421}"/>
    <dgm:cxn modelId="{1C952F99-D0F6-4AE2-AE82-ED678C864B8F}" srcId="{E426EF6F-893D-465B-8EFD-D47ED295B431}" destId="{494C815A-8761-4BDC-9B80-20D6B6EB2ED6}" srcOrd="0" destOrd="0" parTransId="{3418F243-3EC0-440F-8360-71947DB32421}" sibTransId="{3A6B24B4-52B2-49FA-B6D5-8CE9FA5A4207}"/>
    <dgm:cxn modelId="{087110A1-EB4A-4228-9E14-85D36B34CD6E}" type="presParOf" srcId="{CF54F8CC-505C-44C4-9F72-14FA5294EE46}" destId="{0C0741E0-4585-4F03-8DAF-6CFA68958648}" srcOrd="0" destOrd="0" presId="urn:microsoft.com/office/officeart/2005/8/layout/vList5"/>
    <dgm:cxn modelId="{9643B7EF-5050-4644-B586-6848D038ABEA}" type="presParOf" srcId="{0C0741E0-4585-4F03-8DAF-6CFA68958648}" destId="{9AAFB072-B6C5-43D3-887E-ADC29AB38E6D}" srcOrd="0" destOrd="0" presId="urn:microsoft.com/office/officeart/2005/8/layout/vList5"/>
    <dgm:cxn modelId="{7AF96A69-D23C-44D4-B0E7-70BEA410617F}" type="presParOf" srcId="{0C0741E0-4585-4F03-8DAF-6CFA68958648}" destId="{70923BFC-DA5E-4D0B-BD9D-BB04D5D3C546}" srcOrd="1" destOrd="0" presId="urn:microsoft.com/office/officeart/2005/8/layout/vList5"/>
    <dgm:cxn modelId="{5DE3783F-8853-427F-91E0-40F85834A1EC}" type="presParOf" srcId="{CF54F8CC-505C-44C4-9F72-14FA5294EE46}" destId="{1B72BFF0-768C-4B1C-ADE5-A245C82F53C2}" srcOrd="1" destOrd="0" presId="urn:microsoft.com/office/officeart/2005/8/layout/vList5"/>
    <dgm:cxn modelId="{0797A01B-9AF3-4850-BA83-51DDCD72DBB7}" type="presParOf" srcId="{CF54F8CC-505C-44C4-9F72-14FA5294EE46}" destId="{CC2051FB-FD9E-4160-A665-4EF1C08397FC}" srcOrd="2" destOrd="0" presId="urn:microsoft.com/office/officeart/2005/8/layout/vList5"/>
    <dgm:cxn modelId="{1DAA4215-1BDA-43AA-978C-554828973B16}" type="presParOf" srcId="{CC2051FB-FD9E-4160-A665-4EF1C08397FC}" destId="{3BFFCA60-4E33-4C7A-A29A-D82716BDC2B7}" srcOrd="0" destOrd="0" presId="urn:microsoft.com/office/officeart/2005/8/layout/vList5"/>
    <dgm:cxn modelId="{3CFA76E8-01C1-43EB-8273-CADE64577EE4}" type="presParOf" srcId="{CC2051FB-FD9E-4160-A665-4EF1C08397FC}" destId="{19BA85A4-BA7D-40D0-8B74-8544A19C61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40E7E-9E22-49CE-BF8F-38B84379D06A}">
      <dsp:nvSpPr>
        <dsp:cNvPr id="0" name=""/>
        <dsp:cNvSpPr/>
      </dsp:nvSpPr>
      <dsp:spPr>
        <a:xfrm>
          <a:off x="1467348" y="0"/>
          <a:ext cx="5032395" cy="503239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BA889-7F9C-470B-BB08-F162BD7AAEF1}">
      <dsp:nvSpPr>
        <dsp:cNvPr id="0" name=""/>
        <dsp:cNvSpPr/>
      </dsp:nvSpPr>
      <dsp:spPr>
        <a:xfrm>
          <a:off x="1118086" y="0"/>
          <a:ext cx="2835162" cy="24972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Творческий</a:t>
          </a:r>
          <a:endParaRPr lang="ru-RU" sz="2600" kern="1200" dirty="0"/>
        </a:p>
      </dsp:txBody>
      <dsp:txXfrm>
        <a:off x="1239990" y="121904"/>
        <a:ext cx="2591354" cy="2253408"/>
      </dsp:txXfrm>
    </dsp:sp>
    <dsp:sp modelId="{F3810154-3D8D-4232-991B-085728286FE2}">
      <dsp:nvSpPr>
        <dsp:cNvPr id="0" name=""/>
        <dsp:cNvSpPr/>
      </dsp:nvSpPr>
      <dsp:spPr>
        <a:xfrm>
          <a:off x="4143405" y="0"/>
          <a:ext cx="2877810" cy="24901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Среднесрочный</a:t>
          </a:r>
          <a:endParaRPr lang="ru-RU" sz="2500" kern="1200"/>
        </a:p>
      </dsp:txBody>
      <dsp:txXfrm>
        <a:off x="4264964" y="121559"/>
        <a:ext cx="2634692" cy="2247033"/>
      </dsp:txXfrm>
    </dsp:sp>
    <dsp:sp modelId="{F0FA0B6B-0A89-4FD2-82EF-2F7119834C74}">
      <dsp:nvSpPr>
        <dsp:cNvPr id="0" name=""/>
        <dsp:cNvSpPr/>
      </dsp:nvSpPr>
      <dsp:spPr>
        <a:xfrm>
          <a:off x="1118086" y="2500333"/>
          <a:ext cx="2887054" cy="24266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Групповой</a:t>
          </a:r>
        </a:p>
      </dsp:txBody>
      <dsp:txXfrm>
        <a:off x="1236548" y="2618795"/>
        <a:ext cx="2650130" cy="2189775"/>
      </dsp:txXfrm>
    </dsp:sp>
    <dsp:sp modelId="{8F291180-F0C7-4556-9943-28A387E4E2F9}">
      <dsp:nvSpPr>
        <dsp:cNvPr id="0" name=""/>
        <dsp:cNvSpPr/>
      </dsp:nvSpPr>
      <dsp:spPr>
        <a:xfrm>
          <a:off x="4143395" y="2500323"/>
          <a:ext cx="2986717" cy="24310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Практический</a:t>
          </a:r>
          <a:endParaRPr lang="ru-RU" sz="2400" kern="1200" dirty="0" smtClean="0"/>
        </a:p>
      </dsp:txBody>
      <dsp:txXfrm>
        <a:off x="4262070" y="2618998"/>
        <a:ext cx="2749367" cy="2193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29B3F-0F1F-4975-AAD2-DAFB65363AEF}">
      <dsp:nvSpPr>
        <dsp:cNvPr id="0" name=""/>
        <dsp:cNvSpPr/>
      </dsp:nvSpPr>
      <dsp:spPr>
        <a:xfrm>
          <a:off x="1995785" y="1179"/>
          <a:ext cx="2104429" cy="105221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Педагоги</a:t>
          </a:r>
          <a:endParaRPr lang="ru-RU" sz="3400" kern="1200" dirty="0"/>
        </a:p>
      </dsp:txBody>
      <dsp:txXfrm>
        <a:off x="2026603" y="31997"/>
        <a:ext cx="2042793" cy="990578"/>
      </dsp:txXfrm>
    </dsp:sp>
    <dsp:sp modelId="{8F33769F-7B0B-4799-BE51-EA2E3591601C}">
      <dsp:nvSpPr>
        <dsp:cNvPr id="0" name=""/>
        <dsp:cNvSpPr/>
      </dsp:nvSpPr>
      <dsp:spPr>
        <a:xfrm rot="3600000">
          <a:off x="3368523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479006" y="1921517"/>
        <a:ext cx="875480" cy="220965"/>
      </dsp:txXfrm>
    </dsp:sp>
    <dsp:sp modelId="{86AEFBD6-240C-4530-B0FD-14F831F3D6FD}">
      <dsp:nvSpPr>
        <dsp:cNvPr id="0" name=""/>
        <dsp:cNvSpPr/>
      </dsp:nvSpPr>
      <dsp:spPr>
        <a:xfrm>
          <a:off x="3733278" y="3010605"/>
          <a:ext cx="2104429" cy="105221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Дети</a:t>
          </a:r>
          <a:endParaRPr lang="ru-RU" sz="3400" kern="1200" dirty="0"/>
        </a:p>
      </dsp:txBody>
      <dsp:txXfrm>
        <a:off x="3764096" y="3041423"/>
        <a:ext cx="2042793" cy="990578"/>
      </dsp:txXfrm>
    </dsp:sp>
    <dsp:sp modelId="{D1AF9FB9-B9B4-4637-AA79-DD79496DEB98}">
      <dsp:nvSpPr>
        <dsp:cNvPr id="0" name=""/>
        <dsp:cNvSpPr/>
      </dsp:nvSpPr>
      <dsp:spPr>
        <a:xfrm rot="10800000">
          <a:off x="2476499" y="3317884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2586981" y="3391539"/>
        <a:ext cx="875480" cy="220965"/>
      </dsp:txXfrm>
    </dsp:sp>
    <dsp:sp modelId="{C03D7687-5B22-4490-BE53-E97F3BC7B7CC}">
      <dsp:nvSpPr>
        <dsp:cNvPr id="0" name=""/>
        <dsp:cNvSpPr/>
      </dsp:nvSpPr>
      <dsp:spPr>
        <a:xfrm>
          <a:off x="258291" y="3010605"/>
          <a:ext cx="2104429" cy="105221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Родители</a:t>
          </a:r>
          <a:endParaRPr lang="ru-RU" sz="3400" kern="1200" dirty="0"/>
        </a:p>
      </dsp:txBody>
      <dsp:txXfrm>
        <a:off x="289109" y="3041423"/>
        <a:ext cx="2042793" cy="990578"/>
      </dsp:txXfrm>
    </dsp:sp>
    <dsp:sp modelId="{50F90B13-7D01-4A64-B3DD-80F1C4DA5264}">
      <dsp:nvSpPr>
        <dsp:cNvPr id="0" name=""/>
        <dsp:cNvSpPr/>
      </dsp:nvSpPr>
      <dsp:spPr>
        <a:xfrm rot="18000000">
          <a:off x="1631030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1741513" y="1921517"/>
        <a:ext cx="875480" cy="2209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24B5B-C7F1-4ED8-ADB5-82EC6EABCC7F}">
      <dsp:nvSpPr>
        <dsp:cNvPr id="0" name=""/>
        <dsp:cNvSpPr/>
      </dsp:nvSpPr>
      <dsp:spPr>
        <a:xfrm>
          <a:off x="50037" y="0"/>
          <a:ext cx="5444748" cy="135017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 этап- подготовительный. Сентябрь- ноябрь 2016г.</a:t>
          </a:r>
        </a:p>
      </dsp:txBody>
      <dsp:txXfrm>
        <a:off x="89582" y="39545"/>
        <a:ext cx="3987801" cy="1271088"/>
      </dsp:txXfrm>
    </dsp:sp>
    <dsp:sp modelId="{0AF36A8C-9428-4B7D-B73C-DE2CE658854F}">
      <dsp:nvSpPr>
        <dsp:cNvPr id="0" name=""/>
        <dsp:cNvSpPr/>
      </dsp:nvSpPr>
      <dsp:spPr>
        <a:xfrm>
          <a:off x="480418" y="1575207"/>
          <a:ext cx="5444748" cy="135017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2 этап- основной. 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Декабрь – апрель 2017г.</a:t>
          </a:r>
        </a:p>
      </dsp:txBody>
      <dsp:txXfrm>
        <a:off x="519963" y="1614752"/>
        <a:ext cx="4007623" cy="1271088"/>
      </dsp:txXfrm>
    </dsp:sp>
    <dsp:sp modelId="{AA001FEB-0E43-49D6-A9EE-0F711C1E0241}">
      <dsp:nvSpPr>
        <dsp:cNvPr id="0" name=""/>
        <dsp:cNvSpPr/>
      </dsp:nvSpPr>
      <dsp:spPr>
        <a:xfrm>
          <a:off x="960837" y="3150415"/>
          <a:ext cx="5444748" cy="135017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3</a:t>
          </a:r>
          <a:r>
            <a:rPr lang="ru-RU" sz="2600" kern="1200" baseline="0" dirty="0" smtClean="0"/>
            <a:t> этап- итоговый.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baseline="0" dirty="0" smtClean="0"/>
            <a:t>Май 2017г.</a:t>
          </a:r>
          <a:endParaRPr lang="ru-RU" sz="2600" kern="1200" dirty="0" smtClean="0"/>
        </a:p>
      </dsp:txBody>
      <dsp:txXfrm>
        <a:off x="1000382" y="3189960"/>
        <a:ext cx="4007623" cy="1271088"/>
      </dsp:txXfrm>
    </dsp:sp>
    <dsp:sp modelId="{D4CC1BDA-1C50-46C2-95D6-D41D3A77CC97}">
      <dsp:nvSpPr>
        <dsp:cNvPr id="0" name=""/>
        <dsp:cNvSpPr/>
      </dsp:nvSpPr>
      <dsp:spPr>
        <a:xfrm>
          <a:off x="4567132" y="1023885"/>
          <a:ext cx="877615" cy="877615"/>
        </a:xfrm>
        <a:prstGeom prst="downArrow">
          <a:avLst>
            <a:gd name="adj1" fmla="val 55000"/>
            <a:gd name="adj2" fmla="val 45000"/>
          </a:avLst>
        </a:prstGeom>
        <a:solidFill>
          <a:srgbClr val="C00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764595" y="1023885"/>
        <a:ext cx="482689" cy="660405"/>
      </dsp:txXfrm>
    </dsp:sp>
    <dsp:sp modelId="{8956D09E-57E1-4BAD-89FA-E424CF7EBFDB}">
      <dsp:nvSpPr>
        <dsp:cNvPr id="0" name=""/>
        <dsp:cNvSpPr/>
      </dsp:nvSpPr>
      <dsp:spPr>
        <a:xfrm>
          <a:off x="5047551" y="2590091"/>
          <a:ext cx="877615" cy="877615"/>
        </a:xfrm>
        <a:prstGeom prst="downArrow">
          <a:avLst>
            <a:gd name="adj1" fmla="val 55000"/>
            <a:gd name="adj2" fmla="val 45000"/>
          </a:avLst>
        </a:prstGeom>
        <a:solidFill>
          <a:srgbClr val="C00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245014" y="2590091"/>
        <a:ext cx="482689" cy="6604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E5E3C-CD6E-45A1-97E4-E4C3B356CD76}">
      <dsp:nvSpPr>
        <dsp:cNvPr id="0" name=""/>
        <dsp:cNvSpPr/>
      </dsp:nvSpPr>
      <dsp:spPr>
        <a:xfrm>
          <a:off x="99596" y="1119563"/>
          <a:ext cx="4139078" cy="10347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Риски проекта</a:t>
          </a:r>
          <a:endParaRPr lang="ru-RU" sz="3700" kern="1200" dirty="0"/>
        </a:p>
      </dsp:txBody>
      <dsp:txXfrm>
        <a:off x="129903" y="1149870"/>
        <a:ext cx="4078464" cy="974155"/>
      </dsp:txXfrm>
    </dsp:sp>
    <dsp:sp modelId="{4A52AC99-A2FA-4A73-BB5F-27660F4892B5}">
      <dsp:nvSpPr>
        <dsp:cNvPr id="0" name=""/>
        <dsp:cNvSpPr/>
      </dsp:nvSpPr>
      <dsp:spPr>
        <a:xfrm rot="5643462">
          <a:off x="2028180" y="2245989"/>
          <a:ext cx="182656" cy="18108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D4EDC-19EC-4546-A969-352CB81EAFE8}">
      <dsp:nvSpPr>
        <dsp:cNvPr id="0" name=""/>
        <dsp:cNvSpPr/>
      </dsp:nvSpPr>
      <dsp:spPr>
        <a:xfrm>
          <a:off x="341" y="2518730"/>
          <a:ext cx="4139078" cy="103476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Трудности при вовлечении  родителей в проект.</a:t>
          </a:r>
          <a:endParaRPr lang="ru-RU" sz="1700" kern="1200" dirty="0"/>
        </a:p>
      </dsp:txBody>
      <dsp:txXfrm>
        <a:off x="30648" y="2549037"/>
        <a:ext cx="4078464" cy="974155"/>
      </dsp:txXfrm>
    </dsp:sp>
    <dsp:sp modelId="{1C1B4B68-27F8-4B60-A682-1EAAE7B3F13E}">
      <dsp:nvSpPr>
        <dsp:cNvPr id="0" name=""/>
        <dsp:cNvSpPr/>
      </dsp:nvSpPr>
      <dsp:spPr>
        <a:xfrm rot="5400000">
          <a:off x="1979338" y="3644042"/>
          <a:ext cx="181084" cy="18108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94190-994B-474E-945C-B692620E966F}">
      <dsp:nvSpPr>
        <dsp:cNvPr id="0" name=""/>
        <dsp:cNvSpPr/>
      </dsp:nvSpPr>
      <dsp:spPr>
        <a:xfrm>
          <a:off x="341" y="3915669"/>
          <a:ext cx="4139078" cy="103476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Сбор необходимой информации для создания семейного </a:t>
          </a:r>
          <a:r>
            <a:rPr lang="ru-RU" sz="1700" kern="1200" dirty="0" err="1" smtClean="0"/>
            <a:t>лэпбука</a:t>
          </a:r>
          <a:r>
            <a:rPr lang="ru-RU" sz="1700" kern="1200" dirty="0" smtClean="0"/>
            <a:t>: фотографий, открыток, картинок и других материалов.</a:t>
          </a:r>
          <a:endParaRPr lang="ru-RU" sz="1700" kern="1200" dirty="0"/>
        </a:p>
      </dsp:txBody>
      <dsp:txXfrm>
        <a:off x="30648" y="3945976"/>
        <a:ext cx="4078464" cy="974155"/>
      </dsp:txXfrm>
    </dsp:sp>
    <dsp:sp modelId="{4B0BCC86-7D0F-4D32-8B31-3C0DADB45539}">
      <dsp:nvSpPr>
        <dsp:cNvPr id="0" name=""/>
        <dsp:cNvSpPr/>
      </dsp:nvSpPr>
      <dsp:spPr>
        <a:xfrm>
          <a:off x="4718891" y="1121791"/>
          <a:ext cx="4139078" cy="10347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Устранение рисков:</a:t>
          </a:r>
          <a:endParaRPr lang="ru-RU" sz="3700" kern="1200" dirty="0"/>
        </a:p>
      </dsp:txBody>
      <dsp:txXfrm>
        <a:off x="4749198" y="1152098"/>
        <a:ext cx="4078464" cy="974155"/>
      </dsp:txXfrm>
    </dsp:sp>
    <dsp:sp modelId="{6A88531C-4D9C-404E-9933-B75EBF32BD79}">
      <dsp:nvSpPr>
        <dsp:cNvPr id="0" name=""/>
        <dsp:cNvSpPr/>
      </dsp:nvSpPr>
      <dsp:spPr>
        <a:xfrm rot="5400000">
          <a:off x="6697888" y="2247103"/>
          <a:ext cx="181084" cy="18108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D86240-AFFA-484A-9325-6609F35AE0C0}">
      <dsp:nvSpPr>
        <dsp:cNvPr id="0" name=""/>
        <dsp:cNvSpPr/>
      </dsp:nvSpPr>
      <dsp:spPr>
        <a:xfrm>
          <a:off x="4718891" y="2518730"/>
          <a:ext cx="4139078" cy="103476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Использование разнообразных методов и приёмов взаимодействия ДОУ с родителями.</a:t>
          </a:r>
          <a:endParaRPr lang="ru-RU" sz="1700" kern="1200" dirty="0"/>
        </a:p>
      </dsp:txBody>
      <dsp:txXfrm>
        <a:off x="4749198" y="2549037"/>
        <a:ext cx="4078464" cy="974155"/>
      </dsp:txXfrm>
    </dsp:sp>
    <dsp:sp modelId="{CB8D81EA-7AF7-4DC3-A04E-16FB844F2499}">
      <dsp:nvSpPr>
        <dsp:cNvPr id="0" name=""/>
        <dsp:cNvSpPr/>
      </dsp:nvSpPr>
      <dsp:spPr>
        <a:xfrm rot="5399167">
          <a:off x="6691047" y="3651053"/>
          <a:ext cx="195107" cy="18108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8E647-9E19-4718-A245-B59E434AC731}">
      <dsp:nvSpPr>
        <dsp:cNvPr id="0" name=""/>
        <dsp:cNvSpPr/>
      </dsp:nvSpPr>
      <dsp:spPr>
        <a:xfrm>
          <a:off x="4719233" y="3929692"/>
          <a:ext cx="4139078" cy="103476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Оказание помощи в сборе материала</a:t>
          </a:r>
          <a:endParaRPr lang="ru-RU" sz="1700" kern="1200" dirty="0"/>
        </a:p>
      </dsp:txBody>
      <dsp:txXfrm>
        <a:off x="4749540" y="3959999"/>
        <a:ext cx="4078464" cy="9741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DAD92-F816-4320-9EB9-DAAE6D3680EB}">
      <dsp:nvSpPr>
        <dsp:cNvPr id="0" name=""/>
        <dsp:cNvSpPr/>
      </dsp:nvSpPr>
      <dsp:spPr>
        <a:xfrm rot="5400000">
          <a:off x="4712968" y="-1514306"/>
          <a:ext cx="1805219" cy="528525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+mn-lt"/>
              <a:cs typeface="Times New Roman" pitchFamily="18" charset="0"/>
            </a:rPr>
            <a:t>Разработка планов с указанием даты проведения мероприятия, содержания мероприятия, включение мероприятий.</a:t>
          </a:r>
          <a:endParaRPr lang="ru-RU" sz="2200" kern="1200" dirty="0">
            <a:latin typeface="+mn-lt"/>
          </a:endParaRPr>
        </a:p>
      </dsp:txBody>
      <dsp:txXfrm rot="-5400000">
        <a:off x="2972953" y="313833"/>
        <a:ext cx="5197126" cy="1628971"/>
      </dsp:txXfrm>
    </dsp:sp>
    <dsp:sp modelId="{D6FB8F28-2A1B-49B3-AE83-711E0F4152A7}">
      <dsp:nvSpPr>
        <dsp:cNvPr id="0" name=""/>
        <dsp:cNvSpPr/>
      </dsp:nvSpPr>
      <dsp:spPr>
        <a:xfrm>
          <a:off x="0" y="56"/>
          <a:ext cx="2972953" cy="2256524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+mj-lt"/>
              <a:cs typeface="Times New Roman" pitchFamily="18" charset="0"/>
            </a:rPr>
            <a:t>Разработка плана мероприятий взаимодействия педагогов  с родителями детьми</a:t>
          </a:r>
          <a:endParaRPr lang="ru-RU" sz="2300" kern="1200" dirty="0">
            <a:latin typeface="+mj-lt"/>
          </a:endParaRPr>
        </a:p>
      </dsp:txBody>
      <dsp:txXfrm>
        <a:off x="110154" y="110210"/>
        <a:ext cx="2752645" cy="2036216"/>
      </dsp:txXfrm>
    </dsp:sp>
    <dsp:sp modelId="{9106388D-839B-48C1-8292-F00CF73227EC}">
      <dsp:nvSpPr>
        <dsp:cNvPr id="0" name=""/>
        <dsp:cNvSpPr/>
      </dsp:nvSpPr>
      <dsp:spPr>
        <a:xfrm rot="5400000">
          <a:off x="4712968" y="855044"/>
          <a:ext cx="1805219" cy="528525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+mn-lt"/>
            </a:rPr>
            <a:t>Разместить  на сайте детского сада полезные для родителей ссылки, актуальную информацию, касающуюся проекта, фотоматериалы</a:t>
          </a:r>
          <a:r>
            <a:rPr lang="ru-RU" sz="2200" kern="1200" dirty="0" smtClean="0"/>
            <a:t>. </a:t>
          </a:r>
          <a:endParaRPr lang="ru-RU" sz="2200" kern="1200" dirty="0"/>
        </a:p>
      </dsp:txBody>
      <dsp:txXfrm rot="-5400000">
        <a:off x="2972953" y="2683183"/>
        <a:ext cx="5197126" cy="1628971"/>
      </dsp:txXfrm>
    </dsp:sp>
    <dsp:sp modelId="{F4FAFD38-2450-41BC-9B78-A7C8EED5ADEE}">
      <dsp:nvSpPr>
        <dsp:cNvPr id="0" name=""/>
        <dsp:cNvSpPr/>
      </dsp:nvSpPr>
      <dsp:spPr>
        <a:xfrm>
          <a:off x="0" y="2369407"/>
          <a:ext cx="2972953" cy="2256524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+mj-lt"/>
            </a:rPr>
            <a:t>Создание информационного пространства. </a:t>
          </a:r>
          <a:endParaRPr lang="ru-RU" sz="2300" kern="1200" dirty="0">
            <a:latin typeface="+mj-lt"/>
          </a:endParaRPr>
        </a:p>
      </dsp:txBody>
      <dsp:txXfrm>
        <a:off x="110154" y="2479561"/>
        <a:ext cx="2752645" cy="20362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745F8-D5F1-424F-8858-1B9544020582}">
      <dsp:nvSpPr>
        <dsp:cNvPr id="0" name=""/>
        <dsp:cNvSpPr/>
      </dsp:nvSpPr>
      <dsp:spPr>
        <a:xfrm rot="5400000">
          <a:off x="4873806" y="-1788692"/>
          <a:ext cx="1289232" cy="519380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Встречи «За круглым столом»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«Вечера вопросов и ответов»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«Конференции»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21518" y="226531"/>
        <a:ext cx="5130874" cy="1163362"/>
      </dsp:txXfrm>
    </dsp:sp>
    <dsp:sp modelId="{A2CBD6E5-450F-4FB6-84B2-11C278BDD502}">
      <dsp:nvSpPr>
        <dsp:cNvPr id="0" name=""/>
        <dsp:cNvSpPr/>
      </dsp:nvSpPr>
      <dsp:spPr>
        <a:xfrm>
          <a:off x="0" y="2441"/>
          <a:ext cx="2921518" cy="161154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Использование нетрадиционных форм общения</a:t>
          </a:r>
          <a:endParaRPr lang="ru-RU" sz="2500" kern="1200" dirty="0"/>
        </a:p>
      </dsp:txBody>
      <dsp:txXfrm>
        <a:off x="78669" y="81110"/>
        <a:ext cx="2764180" cy="1454202"/>
      </dsp:txXfrm>
    </dsp:sp>
    <dsp:sp modelId="{904A06C0-ADC4-4297-B1BE-02B51D52743B}">
      <dsp:nvSpPr>
        <dsp:cNvPr id="0" name=""/>
        <dsp:cNvSpPr/>
      </dsp:nvSpPr>
      <dsp:spPr>
        <a:xfrm rot="5400000">
          <a:off x="4873806" y="-96574"/>
          <a:ext cx="1289232" cy="519380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Праздники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Театрализованные  представления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u="none" kern="1200" dirty="0" smtClean="0">
              <a:latin typeface="Times New Roman" pitchFamily="18" charset="0"/>
              <a:cs typeface="Times New Roman" pitchFamily="18" charset="0"/>
            </a:rPr>
            <a:t>Конкурсные программы</a:t>
          </a:r>
          <a:endParaRPr lang="ru-RU" sz="23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21518" y="1918649"/>
        <a:ext cx="5130874" cy="1163362"/>
      </dsp:txXfrm>
    </dsp:sp>
    <dsp:sp modelId="{9CA56D98-899E-47E6-9383-A9FCBC856344}">
      <dsp:nvSpPr>
        <dsp:cNvPr id="0" name=""/>
        <dsp:cNvSpPr/>
      </dsp:nvSpPr>
      <dsp:spPr>
        <a:xfrm>
          <a:off x="0" y="1694559"/>
          <a:ext cx="2921518" cy="1611540"/>
        </a:xfrm>
        <a:prstGeom prst="roundRect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u="none" kern="1200" dirty="0" smtClean="0">
              <a:latin typeface="Times New Roman" pitchFamily="18" charset="0"/>
              <a:cs typeface="Times New Roman" pitchFamily="18" charset="0"/>
            </a:rPr>
            <a:t>Участие родителей в проведении мероприятий</a:t>
          </a:r>
          <a:endParaRPr lang="ru-RU" sz="2500" kern="1200" dirty="0"/>
        </a:p>
      </dsp:txBody>
      <dsp:txXfrm>
        <a:off x="78669" y="1773228"/>
        <a:ext cx="2764180" cy="1454202"/>
      </dsp:txXfrm>
    </dsp:sp>
    <dsp:sp modelId="{467905FD-0093-4AFB-9AD2-74338690965F}">
      <dsp:nvSpPr>
        <dsp:cNvPr id="0" name=""/>
        <dsp:cNvSpPr/>
      </dsp:nvSpPr>
      <dsp:spPr>
        <a:xfrm rot="5400000">
          <a:off x="4873806" y="1595542"/>
          <a:ext cx="1289232" cy="519380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«День матери»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«Мой любимый папа!»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«Мама, папа, я - спортивная семья!»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21518" y="3610766"/>
        <a:ext cx="5130874" cy="1163362"/>
      </dsp:txXfrm>
    </dsp:sp>
    <dsp:sp modelId="{AAE739E4-C0B0-41B4-A0AB-F0512663797B}">
      <dsp:nvSpPr>
        <dsp:cNvPr id="0" name=""/>
        <dsp:cNvSpPr/>
      </dsp:nvSpPr>
      <dsp:spPr>
        <a:xfrm>
          <a:off x="0" y="3386677"/>
          <a:ext cx="2921518" cy="1611540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Проведение семейных праздников и фестивалей</a:t>
          </a:r>
          <a:endParaRPr lang="ru-RU" sz="2500" kern="1200" dirty="0"/>
        </a:p>
      </dsp:txBody>
      <dsp:txXfrm>
        <a:off x="78669" y="3465346"/>
        <a:ext cx="2764180" cy="14542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23BFC-DA5E-4D0B-BD9D-BB04D5D3C546}">
      <dsp:nvSpPr>
        <dsp:cNvPr id="0" name=""/>
        <dsp:cNvSpPr/>
      </dsp:nvSpPr>
      <dsp:spPr>
        <a:xfrm rot="5400000">
          <a:off x="4534697" y="-1427754"/>
          <a:ext cx="1812042" cy="512067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kern="1200" dirty="0" smtClean="0"/>
            <a:t>Презентация семейных </a:t>
          </a:r>
          <a:r>
            <a:rPr lang="ru-RU" sz="3500" kern="1200" dirty="0" err="1" smtClean="0"/>
            <a:t>лэпбуков</a:t>
          </a:r>
          <a:r>
            <a:rPr lang="ru-RU" sz="3500" kern="1200" dirty="0" smtClean="0"/>
            <a:t>.</a:t>
          </a:r>
          <a:endParaRPr lang="ru-RU" sz="3500" kern="1200" dirty="0"/>
        </a:p>
      </dsp:txBody>
      <dsp:txXfrm rot="-5400000">
        <a:off x="2880381" y="315019"/>
        <a:ext cx="5032218" cy="1635128"/>
      </dsp:txXfrm>
    </dsp:sp>
    <dsp:sp modelId="{9AAFB072-B6C5-43D3-887E-ADC29AB38E6D}">
      <dsp:nvSpPr>
        <dsp:cNvPr id="0" name=""/>
        <dsp:cNvSpPr/>
      </dsp:nvSpPr>
      <dsp:spPr>
        <a:xfrm>
          <a:off x="0" y="56"/>
          <a:ext cx="2880380" cy="2265052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Итоговое мероприятие проекта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«День семьи» </a:t>
          </a:r>
          <a:endParaRPr lang="ru-RU" sz="3100" kern="1200" dirty="0"/>
        </a:p>
      </dsp:txBody>
      <dsp:txXfrm>
        <a:off x="110571" y="110627"/>
        <a:ext cx="2659238" cy="2043910"/>
      </dsp:txXfrm>
    </dsp:sp>
    <dsp:sp modelId="{19BA85A4-BA7D-40D0-8B74-8544A19C61D9}">
      <dsp:nvSpPr>
        <dsp:cNvPr id="0" name=""/>
        <dsp:cNvSpPr/>
      </dsp:nvSpPr>
      <dsp:spPr>
        <a:xfrm rot="5400000">
          <a:off x="4534697" y="950550"/>
          <a:ext cx="1812042" cy="512067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b="0" i="0" u="none" kern="1200" dirty="0" smtClean="0"/>
            <a:t>Подведение итогов, определение перспектив.</a:t>
          </a:r>
          <a:endParaRPr lang="ru-RU" sz="3500" kern="1200" dirty="0"/>
        </a:p>
      </dsp:txBody>
      <dsp:txXfrm rot="-5400000">
        <a:off x="2880381" y="2693324"/>
        <a:ext cx="5032218" cy="1635128"/>
      </dsp:txXfrm>
    </dsp:sp>
    <dsp:sp modelId="{3BFFCA60-4E33-4C7A-A29A-D82716BDC2B7}">
      <dsp:nvSpPr>
        <dsp:cNvPr id="0" name=""/>
        <dsp:cNvSpPr/>
      </dsp:nvSpPr>
      <dsp:spPr>
        <a:xfrm>
          <a:off x="0" y="2357455"/>
          <a:ext cx="2880380" cy="2265052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Презентация проекта в ДОУ</a:t>
          </a:r>
          <a:endParaRPr lang="ru-RU" sz="3100" kern="1200" dirty="0"/>
        </a:p>
      </dsp:txBody>
      <dsp:txXfrm>
        <a:off x="110571" y="2468026"/>
        <a:ext cx="2659238" cy="2043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68B67-F07A-4E79-8FE1-556EF8A6C994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69A64-D463-4592-BF51-E5476229C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412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E74B4-0D11-41B3-BAD6-BF99C529ABD9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DA493-7364-4FA4-86E8-D9BA230B2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E74B4-0D11-41B3-BAD6-BF99C529ABD9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DA493-7364-4FA4-86E8-D9BA230B2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E74B4-0D11-41B3-BAD6-BF99C529ABD9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DA493-7364-4FA4-86E8-D9BA230B2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B9E74B4-0D11-41B3-BAD6-BF99C529ABD9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EDA493-7364-4FA4-86E8-D9BA230B2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E74B4-0D11-41B3-BAD6-BF99C529ABD9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DA493-7364-4FA4-86E8-D9BA230B2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E74B4-0D11-41B3-BAD6-BF99C529ABD9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DA493-7364-4FA4-86E8-D9BA230B2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E74B4-0D11-41B3-BAD6-BF99C529ABD9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DA493-7364-4FA4-86E8-D9BA230B2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E74B4-0D11-41B3-BAD6-BF99C529ABD9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DA493-7364-4FA4-86E8-D9BA230B2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E74B4-0D11-41B3-BAD6-BF99C529ABD9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DA493-7364-4FA4-86E8-D9BA230B2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E74B4-0D11-41B3-BAD6-BF99C529ABD9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DA493-7364-4FA4-86E8-D9BA230B2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E74B4-0D11-41B3-BAD6-BF99C529ABD9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DA493-7364-4FA4-86E8-D9BA230B2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E74B4-0D11-41B3-BAD6-BF99C529ABD9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DA493-7364-4FA4-86E8-D9BA230B2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B9E74B4-0D11-41B3-BAD6-BF99C529ABD9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7EDA493-7364-4FA4-86E8-D9BA230B246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1" name="Рисунок 6" descr="ладонь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214313"/>
            <a:ext cx="14001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071702"/>
          </a:xfrm>
        </p:spPr>
        <p:txBody>
          <a:bodyPr/>
          <a:lstStyle/>
          <a:p>
            <a:r>
              <a:rPr lang="ru-RU" sz="4800" dirty="0" smtClean="0"/>
              <a:t>Проект </a:t>
            </a:r>
            <a:br>
              <a:rPr lang="ru-RU" sz="4800" dirty="0" smtClean="0"/>
            </a:br>
            <a:r>
              <a:rPr lang="ru-RU" sz="4800" dirty="0" smtClean="0"/>
              <a:t>«Семейный лэпбук».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3571876"/>
            <a:ext cx="5629292" cy="2066924"/>
          </a:xfrm>
        </p:spPr>
        <p:txBody>
          <a:bodyPr/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Воспитатель Букина Анастасия Витальевна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МДОУ «</a:t>
            </a:r>
            <a:r>
              <a:rPr lang="ru-RU" sz="2000" dirty="0" err="1" smtClean="0">
                <a:solidFill>
                  <a:schemeClr val="tx1"/>
                </a:solidFill>
              </a:rPr>
              <a:t>Усогорский</a:t>
            </a:r>
            <a:r>
              <a:rPr lang="ru-RU" sz="2000" dirty="0" smtClean="0">
                <a:solidFill>
                  <a:schemeClr val="tx1"/>
                </a:solidFill>
              </a:rPr>
              <a:t> детский сад «</a:t>
            </a:r>
            <a:r>
              <a:rPr lang="ru-RU" sz="2000" dirty="0" err="1" smtClean="0">
                <a:solidFill>
                  <a:schemeClr val="tx1"/>
                </a:solidFill>
              </a:rPr>
              <a:t>Снежанка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  </a:t>
            </a:r>
          </a:p>
          <a:p>
            <a:pPr algn="r"/>
            <a:endParaRPr lang="ru-RU" sz="2000" dirty="0">
              <a:solidFill>
                <a:schemeClr val="tx1"/>
              </a:solidFill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2016-2017гг.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729" y="142852"/>
            <a:ext cx="7715272" cy="1071586"/>
          </a:xfrm>
        </p:spPr>
        <p:txBody>
          <a:bodyPr/>
          <a:lstStyle/>
          <a:p>
            <a:pPr algn="l"/>
            <a:r>
              <a:rPr lang="ru-RU" sz="4000" dirty="0" smtClean="0"/>
              <a:t>Этапы и сроки реализации проекта:</a:t>
            </a:r>
            <a:endParaRPr lang="ru-RU" sz="4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7505009"/>
              </p:ext>
            </p:extLst>
          </p:nvPr>
        </p:nvGraphicFramePr>
        <p:xfrm>
          <a:off x="1214414" y="1500174"/>
          <a:ext cx="640558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142844" y="571480"/>
          <a:ext cx="8858312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эффективности: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ru-RU" dirty="0" smtClean="0"/>
              <a:t>Активное участие родителей в жизни детского сада.</a:t>
            </a:r>
          </a:p>
          <a:p>
            <a:r>
              <a:rPr lang="ru-RU" dirty="0" smtClean="0"/>
              <a:t>Развитие таких личностных качеств детей, как трудолюбие, ответственность, умение работать вместе.</a:t>
            </a:r>
          </a:p>
          <a:p>
            <a:r>
              <a:rPr lang="ru-RU" dirty="0" smtClean="0"/>
              <a:t>Повышение познавательных интересов родителей и детей  к традициям своей семьи. 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329510" cy="135729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cs typeface="Times New Roman" pitchFamily="18" charset="0"/>
              </a:rPr>
              <a:t>ПЕРВЫЙ ЭТАП ПРОЕКТА- ОРГАНИЗАЦИОННЫЙ</a:t>
            </a:r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500174"/>
          <a:ext cx="8258204" cy="4625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3"/>
            <a:ext cx="7400948" cy="71438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cs typeface="Times New Roman" pitchFamily="18" charset="0"/>
              </a:rPr>
              <a:t>ВТОРОЙ ЭТАП ПРОЕКТА-ОСНОВНОЙ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90843"/>
              </p:ext>
            </p:extLst>
          </p:nvPr>
        </p:nvGraphicFramePr>
        <p:xfrm>
          <a:off x="571472" y="1285860"/>
          <a:ext cx="811532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725487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cs typeface="Times New Roman" pitchFamily="18" charset="0"/>
              </a:rPr>
              <a:t>ТРЕТИЙ ЭТАП-ИТОГОВЫЙ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214421"/>
          <a:ext cx="8001056" cy="464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Знакомство родителей с </a:t>
            </a:r>
            <a:r>
              <a:rPr lang="ru-RU" dirty="0" err="1" smtClean="0"/>
              <a:t>лэпбуком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28138927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Изготовление </a:t>
            </a:r>
            <a:r>
              <a:rPr lang="ru-RU" dirty="0" err="1" smtClean="0"/>
              <a:t>лэпбука</a:t>
            </a:r>
            <a:r>
              <a:rPr lang="ru-RU" dirty="0" smtClean="0"/>
              <a:t> вместе с детьми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0768"/>
            <a:ext cx="339447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7664"/>
            <a:ext cx="3363838" cy="44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8364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Мастер-класс по изготовлению </a:t>
            </a:r>
            <a:r>
              <a:rPr lang="ru-RU" dirty="0" err="1" smtClean="0"/>
              <a:t>лэпбука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26876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1244463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75245"/>
            <a:ext cx="339447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775245"/>
            <a:ext cx="3255826" cy="434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4301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329510" cy="714356"/>
          </a:xfrm>
        </p:spPr>
        <p:txBody>
          <a:bodyPr/>
          <a:lstStyle/>
          <a:p>
            <a:pPr algn="l"/>
            <a:r>
              <a:rPr lang="ru-RU" dirty="0" smtClean="0"/>
              <a:t>Актуальность: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14356"/>
            <a:ext cx="8358246" cy="5929354"/>
          </a:xfrm>
        </p:spPr>
        <p:txBody>
          <a:bodyPr/>
          <a:lstStyle/>
          <a:p>
            <a:r>
              <a:rPr lang="ru-RU" sz="2000" dirty="0" smtClean="0"/>
              <a:t>Ослабление воспитательной функции семьи в наши дни привело к деформациям в физическом, духовно-нравственном и эмоциональном развитии детей. Поэтому укрепление социальной ценности семьи, становится основой государственной семейной политики.</a:t>
            </a:r>
          </a:p>
          <a:p>
            <a:r>
              <a:rPr lang="ru-RU" sz="2000" dirty="0" smtClean="0"/>
              <a:t>Современная российская семья нуждается в возрождении авторитета, в укреплении семейных ценностей. Семья должна быть центром взаимоуважения и примером для подражания для каждого ребёнка в будущем.</a:t>
            </a:r>
          </a:p>
          <a:p>
            <a:r>
              <a:rPr lang="ru-RU" sz="2000" dirty="0" smtClean="0"/>
              <a:t>Думаю, что помочь семье раскрыть себя, найти то, что отличает её от других, способна технология «Семейного </a:t>
            </a:r>
            <a:r>
              <a:rPr lang="ru-RU" sz="2000" dirty="0" err="1" smtClean="0"/>
              <a:t>лэпбука</a:t>
            </a:r>
            <a:r>
              <a:rPr lang="ru-RU" sz="2000" dirty="0" smtClean="0"/>
              <a:t>». </a:t>
            </a:r>
            <a:endParaRPr lang="en-US" sz="2000" dirty="0" smtClean="0"/>
          </a:p>
          <a:p>
            <a:r>
              <a:rPr lang="ru-RU" sz="2000" dirty="0" smtClean="0"/>
              <a:t>Эта интерактивная книга имеет массу достоинств. Необычный способ фиксации семейных достижений позволит  отразить все интересное, что происходит в жизни семьи: положительные эмоции, творческие успехи, впечатления от совместных поездок, домашних дел и забот, семейные традиции. Более того, лэпбук станет не только памятной книгой для каждой семьи, но и пригодится при планировании новых задумок и совместных мероприятий. </a:t>
            </a:r>
          </a:p>
          <a:p>
            <a:endParaRPr lang="en-US" sz="2000" dirty="0" smtClean="0"/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</a:t>
            </a:r>
            <a:endParaRPr lang="ru-RU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Презентация семейных </a:t>
            </a:r>
            <a:r>
              <a:rPr lang="ru-RU" dirty="0" err="1" smtClean="0"/>
              <a:t>лэпбуков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96752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05428556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3394472" cy="452596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764704"/>
            <a:ext cx="3458304" cy="46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7811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 algn="ctr">
              <a:buNone/>
            </a:pPr>
            <a:r>
              <a:rPr lang="ru-RU" sz="7200" dirty="0" smtClean="0"/>
              <a:t>Спасибо </a:t>
            </a:r>
          </a:p>
          <a:p>
            <a:pPr algn="ctr">
              <a:buNone/>
            </a:pPr>
            <a:r>
              <a:rPr lang="ru-RU" sz="7200" dirty="0" smtClean="0"/>
              <a:t>за </a:t>
            </a:r>
          </a:p>
          <a:p>
            <a:pPr algn="ctr">
              <a:buNone/>
            </a:pPr>
            <a:r>
              <a:rPr lang="ru-RU" sz="7200" dirty="0" smtClean="0"/>
              <a:t>внимание!</a:t>
            </a:r>
            <a:endParaRPr lang="ru-RU" sz="7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725487"/>
          </a:xfrm>
        </p:spPr>
        <p:txBody>
          <a:bodyPr/>
          <a:lstStyle/>
          <a:p>
            <a:pPr algn="l"/>
            <a:r>
              <a:rPr lang="ru-RU" dirty="0" smtClean="0"/>
              <a:t>Проблемы: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00200"/>
            <a:ext cx="7829576" cy="4525963"/>
          </a:xfrm>
        </p:spPr>
        <p:txBody>
          <a:bodyPr/>
          <a:lstStyle/>
          <a:p>
            <a:pPr lvl="0"/>
            <a:r>
              <a:rPr lang="ru-RU" dirty="0" smtClean="0"/>
              <a:t>Недостаточный уровень интереса детей к семейным ценностям;</a:t>
            </a:r>
          </a:p>
          <a:p>
            <a:pPr lvl="0"/>
            <a:r>
              <a:rPr lang="ru-RU" dirty="0" smtClean="0"/>
              <a:t>Низкая организационная и творческая активность родителей;</a:t>
            </a:r>
          </a:p>
          <a:p>
            <a:pPr lvl="0"/>
            <a:r>
              <a:rPr lang="ru-RU" dirty="0" smtClean="0"/>
              <a:t>Подмена родителями семейных ценностей на финансовую обеспеченность семьи.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725487"/>
          </a:xfrm>
        </p:spPr>
        <p:txBody>
          <a:bodyPr/>
          <a:lstStyle/>
          <a:p>
            <a:pPr algn="l"/>
            <a:r>
              <a:rPr lang="ru-RU" dirty="0" smtClean="0"/>
              <a:t>Гипотеза: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В результате создания семейных </a:t>
            </a:r>
            <a:r>
              <a:rPr lang="ru-RU" dirty="0" err="1" smtClean="0"/>
              <a:t>лэпбуков</a:t>
            </a:r>
            <a:r>
              <a:rPr lang="ru-RU" dirty="0" smtClean="0"/>
              <a:t> повысится интерес  у родителей и детей к семейным ценностям, начнётся возрождение семейных традиций.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1143000"/>
          </a:xfrm>
        </p:spPr>
        <p:txBody>
          <a:bodyPr/>
          <a:lstStyle/>
          <a:p>
            <a:pPr algn="l"/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500174"/>
            <a:ext cx="685804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Поддержка социокультурного и воспитательного потенциала семьи, укрепление духа семейного единства, взаимного творчества при создании копилки общих традиций и достижений.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939784"/>
          </a:xfrm>
        </p:spPr>
        <p:txBody>
          <a:bodyPr/>
          <a:lstStyle/>
          <a:p>
            <a:pPr algn="l"/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00174"/>
            <a:ext cx="7972452" cy="5000660"/>
          </a:xfrm>
        </p:spPr>
        <p:txBody>
          <a:bodyPr/>
          <a:lstStyle/>
          <a:p>
            <a:r>
              <a:rPr lang="ru-RU" sz="2800" dirty="0" smtClean="0">
                <a:cs typeface="Times New Roman" pitchFamily="18" charset="0"/>
              </a:rPr>
              <a:t>Повысить интерес родителей и детей к семейным ценностям и традициям.</a:t>
            </a:r>
          </a:p>
          <a:p>
            <a:pPr lvl="0"/>
            <a:r>
              <a:rPr lang="ru-RU" sz="2800" dirty="0" smtClean="0">
                <a:cs typeface="Times New Roman" pitchFamily="18" charset="0"/>
              </a:rPr>
              <a:t>Повысить творческую активность у участников проекта: педагогов, родителей, детей.</a:t>
            </a:r>
          </a:p>
          <a:p>
            <a:pPr lvl="0"/>
            <a:r>
              <a:rPr lang="ru-RU" sz="2800" dirty="0" smtClean="0">
                <a:cs typeface="Times New Roman" pitchFamily="18" charset="0"/>
              </a:rPr>
              <a:t>Научить родителей и детей технологии создания семейного  </a:t>
            </a:r>
            <a:r>
              <a:rPr lang="ru-RU" sz="2800" dirty="0" err="1" smtClean="0">
                <a:cs typeface="Times New Roman" pitchFamily="18" charset="0"/>
              </a:rPr>
              <a:t>лэпбука</a:t>
            </a:r>
            <a:r>
              <a:rPr lang="ru-RU" sz="2800" dirty="0" smtClean="0"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cs typeface="Times New Roman" pitchFamily="18" charset="0"/>
              </a:rPr>
              <a:t>Провести презентацию семейных </a:t>
            </a:r>
            <a:r>
              <a:rPr lang="ru-RU" sz="2800" dirty="0" err="1" smtClean="0">
                <a:cs typeface="Times New Roman" pitchFamily="18" charset="0"/>
              </a:rPr>
              <a:t>лэпбуков</a:t>
            </a:r>
            <a:r>
              <a:rPr lang="ru-RU" sz="2800" dirty="0" smtClean="0">
                <a:cs typeface="Times New Roman" pitchFamily="18" charset="0"/>
              </a:rPr>
              <a:t>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57290" y="274638"/>
            <a:ext cx="6872310" cy="725487"/>
          </a:xfrm>
        </p:spPr>
        <p:txBody>
          <a:bodyPr/>
          <a:lstStyle/>
          <a:p>
            <a:r>
              <a:rPr lang="ru-RU" dirty="0" smtClean="0"/>
              <a:t>Тип проекта:</a:t>
            </a:r>
            <a:endParaRPr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642910" y="1000108"/>
          <a:ext cx="8001056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57290" y="274638"/>
            <a:ext cx="6872310" cy="725487"/>
          </a:xfrm>
        </p:spPr>
        <p:txBody>
          <a:bodyPr/>
          <a:lstStyle/>
          <a:p>
            <a:r>
              <a:rPr lang="ru-RU" dirty="0" smtClean="0"/>
              <a:t>Участники проекта: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725487"/>
          </a:xfrm>
        </p:spPr>
        <p:txBody>
          <a:bodyPr/>
          <a:lstStyle/>
          <a:p>
            <a:pPr algn="l"/>
            <a:r>
              <a:rPr lang="ru-RU" dirty="0" smtClean="0"/>
              <a:t>Планируемый результат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Продукт проекта</a:t>
            </a:r>
            <a:r>
              <a:rPr lang="ru-RU" dirty="0" smtClean="0"/>
              <a:t> –лэпбук семьи, а </a:t>
            </a:r>
            <a:r>
              <a:rPr lang="ru-RU" b="1" i="1" dirty="0" smtClean="0"/>
              <a:t>результат</a:t>
            </a:r>
            <a:r>
              <a:rPr lang="ru-RU" dirty="0" smtClean="0"/>
              <a:t>:</a:t>
            </a:r>
          </a:p>
          <a:p>
            <a:r>
              <a:rPr lang="ru-RU" dirty="0" smtClean="0"/>
              <a:t>Гармония отношений ребенок-родитель.</a:t>
            </a:r>
          </a:p>
          <a:p>
            <a:r>
              <a:rPr lang="ru-RU" dirty="0" smtClean="0"/>
              <a:t>Выявление лучших семейных традиций.</a:t>
            </a:r>
          </a:p>
          <a:p>
            <a:r>
              <a:rPr lang="ru-RU" dirty="0" smtClean="0"/>
              <a:t>Распространение социально-значимого  опыта семейного воспитания.</a:t>
            </a:r>
          </a:p>
          <a:p>
            <a:r>
              <a:rPr lang="ru-RU" dirty="0" smtClean="0"/>
              <a:t>Мотивировать родителей на создание лэпбука своей семьи.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1061</TotalTime>
  <Words>557</Words>
  <Application>Microsoft Office PowerPoint</Application>
  <PresentationFormat>Экран (4:3)</PresentationFormat>
  <Paragraphs>89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Тема6</vt:lpstr>
      <vt:lpstr>Проект  «Семейный лэпбук».</vt:lpstr>
      <vt:lpstr>Актуальность:</vt:lpstr>
      <vt:lpstr>Проблемы:</vt:lpstr>
      <vt:lpstr>Гипотеза:</vt:lpstr>
      <vt:lpstr>Цель:</vt:lpstr>
      <vt:lpstr>Задачи:</vt:lpstr>
      <vt:lpstr>Тип проекта:</vt:lpstr>
      <vt:lpstr>Участники проекта:</vt:lpstr>
      <vt:lpstr>Планируемый результат :</vt:lpstr>
      <vt:lpstr>Этапы и сроки реализации проекта:</vt:lpstr>
      <vt:lpstr>Презентация PowerPoint</vt:lpstr>
      <vt:lpstr>Критерии эффективности:</vt:lpstr>
      <vt:lpstr>ПЕРВЫЙ ЭТАП ПРОЕКТА- ОРГАНИЗАЦИОННЫЙ</vt:lpstr>
      <vt:lpstr>ВТОРОЙ ЭТАП ПРОЕКТА-ОСНОВНОЙ</vt:lpstr>
      <vt:lpstr>ТРЕТИЙ ЭТАП-ИТОГОВЫЙ</vt:lpstr>
      <vt:lpstr>Знакомство родителей с лэпбуком</vt:lpstr>
      <vt:lpstr>Изготовление лэпбука вместе с детьми</vt:lpstr>
      <vt:lpstr>Мастер-класс по изготовлению лэпбука</vt:lpstr>
      <vt:lpstr>Презентация PowerPoint</vt:lpstr>
      <vt:lpstr>Презентация семейных лэпбуков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Admin</dc:creator>
  <cp:lastModifiedBy>Домашний</cp:lastModifiedBy>
  <cp:revision>113</cp:revision>
  <dcterms:created xsi:type="dcterms:W3CDTF">2015-03-17T11:53:10Z</dcterms:created>
  <dcterms:modified xsi:type="dcterms:W3CDTF">2017-05-08T05:25:57Z</dcterms:modified>
</cp:coreProperties>
</file>