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3" r:id="rId8"/>
    <p:sldId id="260" r:id="rId9"/>
    <p:sldId id="261" r:id="rId10"/>
    <p:sldId id="262" r:id="rId11"/>
    <p:sldId id="269" r:id="rId12"/>
    <p:sldId id="270" r:id="rId13"/>
    <p:sldId id="271" r:id="rId14"/>
    <p:sldId id="264" r:id="rId15"/>
    <p:sldId id="266" r:id="rId16"/>
    <p:sldId id="265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Настройки текста в программе</a:t>
            </a:r>
            <a:r>
              <a:rPr lang="en-US" dirty="0" smtClean="0">
                <a:solidFill>
                  <a:srgbClr val="FF0000"/>
                </a:solidFill>
              </a:rPr>
              <a:t> WORD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5791200"/>
            <a:ext cx="503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Рябчинская</a:t>
            </a:r>
            <a:r>
              <a:rPr lang="ru-RU" dirty="0" smtClean="0"/>
              <a:t> Анна Олеговна</a:t>
            </a:r>
          </a:p>
          <a:p>
            <a:r>
              <a:rPr lang="ru-RU" dirty="0" smtClean="0"/>
              <a:t>МБОУ СОШ №2 </a:t>
            </a:r>
            <a:r>
              <a:rPr lang="ru-RU" dirty="0" err="1" smtClean="0"/>
              <a:t>Александровск-САхалинский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701094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НУМЕРАЦИЯ И МАРКИРОВКА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295400"/>
            <a:ext cx="8436041" cy="1066800"/>
          </a:xfr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8839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Маркированный список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104" y="1447801"/>
            <a:ext cx="8095792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Нумерованный список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669867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ЗАПОМНИТЕ!!!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Перед началом форматирования (текста, слова или абзаца) </a:t>
            </a:r>
            <a:r>
              <a:rPr lang="ru-RU" sz="4400" u="sng" dirty="0" smtClean="0"/>
              <a:t>ПЕРВЫМ ДЕЛОМ ВЫДЕЛЯЕМ НУЖНЫЙ НАМ ОБЪЕКТ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Практическая работа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ПОДСКАЗКА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Двойное подчеркивание ставиться в меню ШРИФТ (правой клавишей по выделенному тексту – </a:t>
            </a:r>
            <a:r>
              <a:rPr lang="ru-RU" dirty="0" smtClean="0">
                <a:solidFill>
                  <a:srgbClr val="FF0000"/>
                </a:solidFill>
              </a:rPr>
              <a:t>ШРИФТ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МАРКИРОВАННЫЙ СПИСОК на панели инструментов меню абзац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Вставка картинок и таблиц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Ставим курсор за тем словом, где нам нужна картинка.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Выбираем меню ВСТАВКА ---- Рисунок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Открываем папку МОИ РИСУНКИ, щелкаем левой клавишей мыши по нужному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картинка сильно большая уменьшаем ее потянув левой клавишей мыши за уголки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Для того, чтобы приподнять картинку, щелкаем по ней правой клавишей мыши Выбираем ОБТЕКАНИЕ -----ПО КОНТУРУ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Удерживая левую клавиши мыши перетаскиваем картинку в нужное нам место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104" y="381001"/>
            <a:ext cx="8095792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604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666" y="457200"/>
            <a:ext cx="8805334" cy="5638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ДЛЯ НАЧАЛА ВЫДЕЛЯЕМ ТЕКСТ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Ставим курсор в начале строки, удерживая левую клавишу мыши тянем мышку к концу текста. И отпускаем клавишу мыши.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240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29600" cy="6019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Форматирование ШРИФТА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1способ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95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способ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838200"/>
            <a:ext cx="4908265" cy="540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Смена названия шрифта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на занятие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382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Смена размера шрифта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на заняти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143000"/>
            <a:ext cx="857304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ФОРМАТИРОВАНИЕ ТЕКСТА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752703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ФОРМАТИРОВАНИЕ АБЗАЦА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способ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8839200" cy="479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способ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181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Настройки текста в программе WORD </vt:lpstr>
      <vt:lpstr>ДЛЯ НАЧАЛА ВЫДЕЛЯЕМ ТЕКСТ</vt:lpstr>
      <vt:lpstr>Форматирование ШРИФТА</vt:lpstr>
      <vt:lpstr>Слайд 4</vt:lpstr>
      <vt:lpstr>Смена названия шрифта</vt:lpstr>
      <vt:lpstr>Смена размера шрифта</vt:lpstr>
      <vt:lpstr>ФОРМАТИРОВАНИЕ ТЕКСТА</vt:lpstr>
      <vt:lpstr>ФОРМАТИРОВАНИЕ АБЗАЦА</vt:lpstr>
      <vt:lpstr>Слайд 9</vt:lpstr>
      <vt:lpstr>Слайд 10</vt:lpstr>
      <vt:lpstr>НУМЕРАЦИЯ И МАРКИРОВКА</vt:lpstr>
      <vt:lpstr>Маркированный список</vt:lpstr>
      <vt:lpstr>Нумерованный список</vt:lpstr>
      <vt:lpstr>ЗАПОМНИТЕ!!!</vt:lpstr>
      <vt:lpstr>Практическая работа № 2</vt:lpstr>
      <vt:lpstr>Вставка картинок и таблиц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Настройки текста в программе WORD </dc:title>
  <dc:creator/>
  <cp:lastModifiedBy>Гаранина</cp:lastModifiedBy>
  <cp:revision>5</cp:revision>
  <dcterms:created xsi:type="dcterms:W3CDTF">2006-08-16T00:00:00Z</dcterms:created>
  <dcterms:modified xsi:type="dcterms:W3CDTF">2017-05-08T03:35:39Z</dcterms:modified>
</cp:coreProperties>
</file>