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4" r:id="rId3"/>
    <p:sldId id="259" r:id="rId4"/>
    <p:sldId id="266" r:id="rId5"/>
    <p:sldId id="272" r:id="rId6"/>
    <p:sldId id="271" r:id="rId7"/>
    <p:sldId id="268" r:id="rId8"/>
    <p:sldId id="291" r:id="rId9"/>
    <p:sldId id="290" r:id="rId10"/>
    <p:sldId id="289" r:id="rId11"/>
    <p:sldId id="288" r:id="rId12"/>
    <p:sldId id="295" r:id="rId13"/>
    <p:sldId id="294" r:id="rId14"/>
    <p:sldId id="256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660"/>
  </p:normalViewPr>
  <p:slideViewPr>
    <p:cSldViewPr>
      <p:cViewPr varScale="1">
        <p:scale>
          <a:sx n="87" d="100"/>
          <a:sy n="87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4792B-912A-436C-8710-A3496E535238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99CA0-FAAF-4757-91C2-0A96496C0D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78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42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9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4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7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4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805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99CA0-FAAF-4757-91C2-0A96496C0D0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2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7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7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11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02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5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00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0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73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4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7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C1110-A9CE-4ADA-B832-3C5A0CEADF64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3C6CD-137B-47DF-9D71-AC72E5B97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0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05273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</a:rPr>
              <a:t>муниципальное бюджетное дошкольное образовательное учреждение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                </a:t>
            </a:r>
            <a:r>
              <a:rPr lang="ru-RU" sz="1600" dirty="0">
                <a:solidFill>
                  <a:prstClr val="black"/>
                </a:solidFill>
              </a:rPr>
              <a:t>Центр развития ребенка детский сад № 2 «Солнышко</a:t>
            </a:r>
            <a:r>
              <a:rPr lang="ru-RU" sz="1600" dirty="0" smtClean="0">
                <a:solidFill>
                  <a:prstClr val="black"/>
                </a:solidFill>
              </a:rPr>
              <a:t>»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   Г. Мирный Архангельская обл.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060847"/>
            <a:ext cx="62646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«Использование нетрадиционной техники конструирования из бумаги в работе с детьми старшего дошкольного возраста»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endParaRPr lang="ru-RU" sz="2000" b="1" dirty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Воспитатель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: Гаврилова М.В.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00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sz="200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высш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кв. кат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5" y="908720"/>
            <a:ext cx="726757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04664"/>
            <a:ext cx="682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</a:rPr>
              <a:t>Приклеиваем глазки и получилась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</a:rPr>
              <a:t> Смешная </a:t>
            </a:r>
            <a:r>
              <a:rPr lang="ru-RU" sz="2400" dirty="0">
                <a:solidFill>
                  <a:prstClr val="black"/>
                </a:solidFill>
              </a:rPr>
              <a:t>овечка в забавных колечках</a:t>
            </a:r>
          </a:p>
        </p:txBody>
      </p:sp>
    </p:spTree>
    <p:extLst>
      <p:ext uri="{BB962C8B-B14F-4D97-AF65-F5344CB8AC3E}">
        <p14:creationId xmlns:p14="http://schemas.microsoft.com/office/powerpoint/2010/main" val="3054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vv\Desktop\Новая папка\SAM_1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9"/>
            <a:ext cx="3498947" cy="2624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vv\Desktop\Новая папка\SAM_1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9"/>
            <a:ext cx="3498947" cy="2624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vv\Desktop\Новая папка\SAM_1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89" y="3406417"/>
            <a:ext cx="4014432" cy="301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4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vv\Desktop\Новая папка\SAM_1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602"/>
            <a:ext cx="4184608" cy="313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vv\Desktop\Новая папка\SAM_1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1552"/>
            <a:ext cx="4194794" cy="3146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C:\Users\vv\Desktop\Новая папка\SAM_1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55" y="3516008"/>
            <a:ext cx="4333844" cy="3250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11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vv\Desktop\Новая папка\SAM_1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3960439" cy="297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vv\Desktop\Новая папка\SAM_1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06996"/>
            <a:ext cx="4167203" cy="3125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Users\vv\Desktop\Новая папка\SAM_10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960439" cy="297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11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4868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DCIM\100PHOTO\SAM_0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35" y="4005064"/>
            <a:ext cx="3184737" cy="238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71" y="3748457"/>
            <a:ext cx="3546810" cy="245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943">
            <a:off x="495864" y="627929"/>
            <a:ext cx="3978878" cy="32697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404665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 smtClean="0">
                <a:solidFill>
                  <a:srgbClr val="006600"/>
                </a:solidFill>
              </a:rPr>
              <a:t>Работы в технике </a:t>
            </a:r>
            <a:r>
              <a:rPr lang="ru-RU" sz="2800" b="1" i="1" u="sng" dirty="0" err="1" smtClean="0">
                <a:solidFill>
                  <a:srgbClr val="006600"/>
                </a:solidFill>
              </a:rPr>
              <a:t>пейп</a:t>
            </a:r>
            <a:r>
              <a:rPr lang="ru-RU" sz="2800" b="1" i="1" u="sng" dirty="0" smtClean="0">
                <a:solidFill>
                  <a:srgbClr val="006600"/>
                </a:solidFill>
              </a:rPr>
              <a:t>-арт</a:t>
            </a:r>
            <a:endParaRPr lang="ru-RU" sz="2800" b="1" i="1" u="sng" dirty="0">
              <a:solidFill>
                <a:srgbClr val="006600"/>
              </a:solidFill>
            </a:endParaRPr>
          </a:p>
        </p:txBody>
      </p:sp>
      <p:pic>
        <p:nvPicPr>
          <p:cNvPr id="10" name="Picture 2" descr="F:\DCIM\100PHOTO\SAM_09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125124"/>
            <a:ext cx="2928958" cy="2196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64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6876" y="3244334"/>
            <a:ext cx="2310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Спасибо за внимание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9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92697"/>
            <a:ext cx="5400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 smtClean="0">
              <a:solidFill>
                <a:prstClr val="black"/>
              </a:solidFill>
            </a:endParaRPr>
          </a:p>
          <a:p>
            <a:pPr lvl="0" algn="ctr"/>
            <a:endParaRPr lang="ru-RU" sz="36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3600" b="1" dirty="0" smtClean="0">
                <a:solidFill>
                  <a:srgbClr val="006600"/>
                </a:solidFill>
              </a:rPr>
              <a:t>Мастер класс для педагогов</a:t>
            </a:r>
          </a:p>
          <a:p>
            <a:pPr lvl="0" algn="ctr"/>
            <a:r>
              <a:rPr lang="ru-RU" sz="3600" b="1" dirty="0" smtClean="0">
                <a:solidFill>
                  <a:srgbClr val="006600"/>
                </a:solidFill>
              </a:rPr>
              <a:t>«Овечка в колечках»</a:t>
            </a:r>
          </a:p>
          <a:p>
            <a:pPr lvl="0" algn="ctr"/>
            <a:r>
              <a:rPr lang="ru-RU" sz="2800" dirty="0">
                <a:solidFill>
                  <a:srgbClr val="006600"/>
                </a:solidFill>
              </a:rPr>
              <a:t>в</a:t>
            </a:r>
            <a:r>
              <a:rPr lang="ru-RU" sz="2800" dirty="0" smtClean="0">
                <a:solidFill>
                  <a:srgbClr val="006600"/>
                </a:solidFill>
              </a:rPr>
              <a:t> технике </a:t>
            </a:r>
            <a:r>
              <a:rPr lang="ru-RU" sz="2800" dirty="0" err="1" smtClean="0">
                <a:solidFill>
                  <a:srgbClr val="006600"/>
                </a:solidFill>
              </a:rPr>
              <a:t>пейп</a:t>
            </a:r>
            <a:r>
              <a:rPr lang="ru-RU" sz="2800" dirty="0" smtClean="0">
                <a:solidFill>
                  <a:srgbClr val="006600"/>
                </a:solidFill>
              </a:rPr>
              <a:t>-арт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7" y="332656"/>
            <a:ext cx="28416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85905"/>
            <a:ext cx="341471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764705"/>
            <a:ext cx="59766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 smtClean="0"/>
          </a:p>
          <a:p>
            <a:pPr algn="ctr"/>
            <a:r>
              <a:rPr lang="ru-RU" sz="3200" b="1" u="sng" dirty="0" smtClean="0">
                <a:solidFill>
                  <a:srgbClr val="006600"/>
                </a:solidFill>
              </a:rPr>
              <a:t>Задача мастер-класса:</a:t>
            </a:r>
          </a:p>
          <a:p>
            <a:pPr algn="ctr"/>
            <a:endParaRPr lang="ru-RU" sz="2800" dirty="0" smtClean="0">
              <a:solidFill>
                <a:srgbClr val="006600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6600"/>
                </a:solidFill>
              </a:rPr>
              <a:t>Познакомить  и обучить новой технике работы с бумагой;</a:t>
            </a:r>
          </a:p>
          <a:p>
            <a:endParaRPr lang="ru-RU" sz="2800" dirty="0" smtClean="0">
              <a:solidFill>
                <a:srgbClr val="0066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6600"/>
                </a:solidFill>
              </a:rPr>
              <a:t>Р</a:t>
            </a:r>
            <a:r>
              <a:rPr lang="ru-RU" sz="2800" dirty="0" smtClean="0">
                <a:solidFill>
                  <a:srgbClr val="006600"/>
                </a:solidFill>
              </a:rPr>
              <a:t>азвивать творческое воображение, мелкую моторику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400" dirty="0"/>
          </a:p>
          <a:p>
            <a:pPr marL="457200" indent="-457200">
              <a:buFont typeface="Arial" pitchFamily="34" charset="0"/>
              <a:buChar char="•"/>
            </a:pPr>
            <a:endParaRPr lang="ru-RU" sz="2400" dirty="0" smtClean="0"/>
          </a:p>
          <a:p>
            <a:pPr algn="ct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468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7" y="-45468"/>
            <a:ext cx="9159507" cy="686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5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>
                <a:solidFill>
                  <a:srgbClr val="006600"/>
                </a:solidFill>
              </a:rPr>
              <a:t>Для работы нам </a:t>
            </a:r>
            <a:r>
              <a:rPr lang="ru-RU" sz="2400" b="1" u="sng" dirty="0" smtClean="0">
                <a:solidFill>
                  <a:srgbClr val="006600"/>
                </a:solidFill>
              </a:rPr>
              <a:t>понадобится:</a:t>
            </a:r>
          </a:p>
          <a:p>
            <a:pPr lvl="0" algn="ctr"/>
            <a:endParaRPr lang="ru-RU" sz="2000" dirty="0" smtClean="0">
              <a:solidFill>
                <a:srgbClr val="006600"/>
              </a:solidFill>
            </a:endParaRPr>
          </a:p>
          <a:p>
            <a:pPr lvl="0" algn="ctr"/>
            <a:r>
              <a:rPr lang="ru-RU" sz="2000" dirty="0" smtClean="0">
                <a:solidFill>
                  <a:srgbClr val="006600"/>
                </a:solidFill>
              </a:rPr>
              <a:t>Картон, цветные салфетки, ножницы, клей ПВА. вода</a:t>
            </a:r>
            <a:endParaRPr lang="ru-RU" sz="2000" dirty="0">
              <a:solidFill>
                <a:srgbClr val="006600"/>
              </a:solidFill>
            </a:endParaRPr>
          </a:p>
        </p:txBody>
      </p:sp>
      <p:pic>
        <p:nvPicPr>
          <p:cNvPr id="1026" name="Picture 2" descr="F:\DCIM\100PHOTO\SAM_0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8" y="1844824"/>
            <a:ext cx="5654895" cy="4241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58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DCIM\100PHOTO\SAM_0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73" y="1701619"/>
            <a:ext cx="6065266" cy="454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619672" y="404665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Нарезаем салфетки на полоски и скручиваем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</a:rPr>
              <a:t> в тугие жгутики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620689"/>
            <a:ext cx="3096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6600"/>
                </a:solidFill>
              </a:rPr>
              <a:t>Вырезаем </a:t>
            </a:r>
            <a:r>
              <a:rPr lang="ru-RU" sz="2000" dirty="0">
                <a:solidFill>
                  <a:srgbClr val="006600"/>
                </a:solidFill>
              </a:rPr>
              <a:t>из </a:t>
            </a:r>
            <a:r>
              <a:rPr lang="ru-RU" sz="2000" dirty="0" smtClean="0">
                <a:solidFill>
                  <a:srgbClr val="006600"/>
                </a:solidFill>
              </a:rPr>
              <a:t>цветной бумаги основу – кленовый лист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3" y="4398495"/>
            <a:ext cx="2451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200" dirty="0" smtClean="0">
              <a:solidFill>
                <a:prstClr val="black"/>
              </a:solidFill>
            </a:endParaRPr>
          </a:p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33265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 smtClean="0">
              <a:solidFill>
                <a:srgbClr val="0066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4932039" y="1936478"/>
            <a:ext cx="3892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6600"/>
                </a:solidFill>
              </a:rPr>
              <a:t>Скрученные     жгутики </a:t>
            </a:r>
            <a:r>
              <a:rPr lang="ru-RU" sz="2000" dirty="0">
                <a:solidFill>
                  <a:srgbClr val="006600"/>
                </a:solidFill>
              </a:rPr>
              <a:t>приклеиваем к </a:t>
            </a:r>
            <a:r>
              <a:rPr lang="ru-RU" sz="2000" dirty="0" smtClean="0">
                <a:solidFill>
                  <a:srgbClr val="006600"/>
                </a:solidFill>
              </a:rPr>
              <a:t>основе</a:t>
            </a:r>
            <a:endParaRPr lang="ru-RU" sz="2000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4310062"/>
            <a:ext cx="3316287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5" y="1636352"/>
            <a:ext cx="330993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53" y="2921197"/>
            <a:ext cx="3322637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1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DCIM\100PHOTO\SAM_09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26760" cy="294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F:\DCIM\100PHOTO\SAM_09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893271" cy="291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286000" y="404664"/>
            <a:ext cx="545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0070C0"/>
                </a:solidFill>
              </a:rPr>
              <a:t>Приклеиваем скрученные жгутики к картонной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34595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58" y="1412776"/>
            <a:ext cx="320675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DCIM\100PHOTO\SAM_09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297633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F:\DCIM\100PHOTO\SAM_0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93" y="4005064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15616" y="548681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Из четырех прямых жгутиков делаем ножки и 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</a:rPr>
              <a:t>приклеиваем их к основе</a:t>
            </a:r>
          </a:p>
        </p:txBody>
      </p:sp>
    </p:spTree>
    <p:extLst>
      <p:ext uri="{BB962C8B-B14F-4D97-AF65-F5344CB8AC3E}">
        <p14:creationId xmlns:p14="http://schemas.microsoft.com/office/powerpoint/2010/main" val="3054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-2258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:\DCIM\100PHOTO\SAM_0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1" y="1628800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63687" y="404665"/>
            <a:ext cx="6038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Из цветной бумаги вырезаем уши, нос и приклеиваем к голове. Так же приклеиваем свернутые жгутики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05501"/>
            <a:ext cx="4309666" cy="32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183</Words>
  <Application>Microsoft Office PowerPoint</Application>
  <PresentationFormat>Экран (4:3)</PresentationFormat>
  <Paragraphs>52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VV</dc:creator>
  <cp:lastModifiedBy>vv</cp:lastModifiedBy>
  <cp:revision>86</cp:revision>
  <dcterms:created xsi:type="dcterms:W3CDTF">2015-01-09T11:33:17Z</dcterms:created>
  <dcterms:modified xsi:type="dcterms:W3CDTF">2017-05-07T16:35:35Z</dcterms:modified>
</cp:coreProperties>
</file>