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90" d="100"/>
          <a:sy n="190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B855D1-6810-4FAC-B29D-0DFB468DC8B3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74A9-7A58-41C5-B6A3-DEAC94A8C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9B6E8-E6ED-4C7C-BECA-C5D477643C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B13A-84D6-4551-81FE-C54E7761E3DC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514D-7A2C-4A81-BDEC-BB22B7E32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355C-6275-44F0-B593-EC955DCA1A0D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CA5D-10C2-44E1-8809-8BA61B40F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3CCD-9428-4815-9D10-3B92D8FF2E3E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866C-E0D6-4E7F-B338-C3B754A0E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17EE-D3DF-405D-A0CA-23C8554C693E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296-10F7-433B-A942-407EA7B10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F208-E33E-4689-A374-C7E78E2D6366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3FA2-7909-4148-ABDE-BB7C18896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652D-B5C1-4DCE-BEEE-E7D3F821AEF7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B73-51E5-463C-A0F3-D8E33D3E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A64C-1840-446A-9E36-8E57E3CB3204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C18-090F-4BF0-AAC3-92F82E187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7AD3-B4C7-4E7A-8204-CF4E68DE6F01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8080-3F70-4977-BC58-DCE0A3EF0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83CB-AB80-4D90-A66F-98AAC079CDA8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878C-0EBF-462E-8E40-6D7D51BF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6AB9-7B0E-4626-88E7-C5587A4D9E4A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3516-A7B3-4163-9D67-88E93862A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060C-03F4-4BA5-A47B-42A087BD637B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D5A-8087-45F0-B47D-D847AA2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CF201-2BA0-4E3A-A55C-D6B4CD46C795}" type="datetimeFigureOut">
              <a:rPr lang="ru-RU"/>
              <a:pPr>
                <a:defRPr/>
              </a:pPr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FA971-2558-4B5B-9E64-161DFA1AD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Рисунок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9144000" cy="702945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0" name="Рисунок 61"/>
          <p:cNvPicPr>
            <a:picLocks noChangeAspect="1" noChangeArrowheads="1"/>
          </p:cNvPicPr>
          <p:nvPr/>
        </p:nvPicPr>
        <p:blipFill>
          <a:blip r:embed="rId4"/>
          <a:srcRect l="15826" t="17377" r="23122"/>
          <a:stretch>
            <a:fillRect/>
          </a:stretch>
        </p:blipFill>
        <p:spPr bwMode="auto">
          <a:xfrm>
            <a:off x="6858000" y="4572000"/>
            <a:ext cx="42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148263" y="4868863"/>
            <a:ext cx="184150" cy="157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Рисунок 10"/>
          <p:cNvPicPr>
            <a:picLocks noChangeAspect="1" noChangeArrowheads="1"/>
          </p:cNvPicPr>
          <p:nvPr/>
        </p:nvPicPr>
        <p:blipFill>
          <a:blip r:embed="rId5"/>
          <a:srcRect l="20313" t="20976" r="18745" b="33138"/>
          <a:stretch>
            <a:fillRect/>
          </a:stretch>
        </p:blipFill>
        <p:spPr bwMode="auto">
          <a:xfrm>
            <a:off x="1071563" y="5786438"/>
            <a:ext cx="5000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987675" y="5084763"/>
            <a:ext cx="1809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57875" y="5214938"/>
            <a:ext cx="144463" cy="15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5" name="Рисунок 118"/>
          <p:cNvPicPr>
            <a:picLocks noChangeAspect="1" noChangeArrowheads="1"/>
          </p:cNvPicPr>
          <p:nvPr/>
        </p:nvPicPr>
        <p:blipFill>
          <a:blip r:embed="rId6"/>
          <a:srcRect l="5080" t="11066" r="-1614" b="-10658"/>
          <a:stretch>
            <a:fillRect/>
          </a:stretch>
        </p:blipFill>
        <p:spPr bwMode="auto">
          <a:xfrm>
            <a:off x="5715000" y="214313"/>
            <a:ext cx="107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 rot="20729751">
            <a:off x="6581775" y="4638675"/>
            <a:ext cx="180975" cy="15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7" name="Рисунок 79"/>
          <p:cNvPicPr>
            <a:picLocks noChangeAspect="1" noChangeArrowheads="1"/>
          </p:cNvPicPr>
          <p:nvPr/>
        </p:nvPicPr>
        <p:blipFill>
          <a:blip r:embed="rId7"/>
          <a:srcRect t="12402" r="62717" b="15955"/>
          <a:stretch>
            <a:fillRect/>
          </a:stretch>
        </p:blipFill>
        <p:spPr bwMode="auto">
          <a:xfrm>
            <a:off x="5292725" y="3933825"/>
            <a:ext cx="357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4929188" y="4071938"/>
            <a:ext cx="1460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9" name="Рисунок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4581525"/>
            <a:ext cx="500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40"/>
          <p:cNvPicPr>
            <a:picLocks noChangeAspect="1" noChangeArrowheads="1"/>
          </p:cNvPicPr>
          <p:nvPr/>
        </p:nvPicPr>
        <p:blipFill>
          <a:blip r:embed="rId9"/>
          <a:srcRect l="20580" r="20610" b="9052"/>
          <a:stretch>
            <a:fillRect/>
          </a:stretch>
        </p:blipFill>
        <p:spPr bwMode="auto">
          <a:xfrm>
            <a:off x="6500813" y="4000500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115"/>
          <p:cNvPicPr>
            <a:picLocks noChangeAspect="1" noChangeArrowheads="1"/>
          </p:cNvPicPr>
          <p:nvPr/>
        </p:nvPicPr>
        <p:blipFill>
          <a:blip r:embed="rId10"/>
          <a:srcRect r="8141" b="20013"/>
          <a:stretch>
            <a:fillRect/>
          </a:stretch>
        </p:blipFill>
        <p:spPr bwMode="auto">
          <a:xfrm>
            <a:off x="6143625" y="4000500"/>
            <a:ext cx="357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4857750" y="3571875"/>
            <a:ext cx="146050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15063" y="4286250"/>
            <a:ext cx="142875" cy="1508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86438" y="3429000"/>
            <a:ext cx="146050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55" name="Рисунок 43"/>
          <p:cNvPicPr>
            <a:picLocks noChangeAspect="1" noChangeArrowheads="1"/>
          </p:cNvPicPr>
          <p:nvPr/>
        </p:nvPicPr>
        <p:blipFill>
          <a:blip r:embed="rId11"/>
          <a:srcRect l="15324" r="18524" b="-146"/>
          <a:stretch>
            <a:fillRect/>
          </a:stretch>
        </p:blipFill>
        <p:spPr bwMode="auto">
          <a:xfrm>
            <a:off x="7072313" y="2857500"/>
            <a:ext cx="428625" cy="357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4356" name="Рисунок 6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3714750"/>
            <a:ext cx="285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7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00" y="3429000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91"/>
          <p:cNvPicPr>
            <a:picLocks noChangeAspect="1" noChangeArrowheads="1"/>
          </p:cNvPicPr>
          <p:nvPr/>
        </p:nvPicPr>
        <p:blipFill>
          <a:blip r:embed="rId14"/>
          <a:srcRect t="7430" r="-2815" b="17444"/>
          <a:stretch>
            <a:fillRect/>
          </a:stretch>
        </p:blipFill>
        <p:spPr bwMode="auto">
          <a:xfrm>
            <a:off x="6286500" y="32146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Рисунок 94"/>
          <p:cNvPicPr>
            <a:picLocks noChangeAspect="1" noChangeArrowheads="1"/>
          </p:cNvPicPr>
          <p:nvPr/>
        </p:nvPicPr>
        <p:blipFill>
          <a:blip r:embed="rId15"/>
          <a:srcRect l="6332" t="2907" r="5067" b="-156"/>
          <a:stretch>
            <a:fillRect/>
          </a:stretch>
        </p:blipFill>
        <p:spPr bwMode="auto">
          <a:xfrm>
            <a:off x="5715000" y="3643313"/>
            <a:ext cx="436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Рисунок 100"/>
          <p:cNvPicPr>
            <a:picLocks noChangeAspect="1" noChangeArrowheads="1"/>
          </p:cNvPicPr>
          <p:nvPr/>
        </p:nvPicPr>
        <p:blipFill>
          <a:blip r:embed="rId16"/>
          <a:srcRect r="32961" b="27280"/>
          <a:stretch>
            <a:fillRect/>
          </a:stretch>
        </p:blipFill>
        <p:spPr bwMode="auto">
          <a:xfrm>
            <a:off x="4787900" y="5084763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Рисунок 9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1275" y="3213100"/>
            <a:ext cx="4714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Рисунок 112"/>
          <p:cNvPicPr>
            <a:picLocks noChangeAspect="1" noChangeArrowheads="1"/>
          </p:cNvPicPr>
          <p:nvPr/>
        </p:nvPicPr>
        <p:blipFill>
          <a:blip r:embed="rId18"/>
          <a:srcRect l="9169" b="24675"/>
          <a:stretch>
            <a:fillRect/>
          </a:stretch>
        </p:blipFill>
        <p:spPr bwMode="auto">
          <a:xfrm>
            <a:off x="4067175" y="4365625"/>
            <a:ext cx="469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Овал 46"/>
          <p:cNvSpPr/>
          <p:nvPr/>
        </p:nvSpPr>
        <p:spPr>
          <a:xfrm>
            <a:off x="5715000" y="2071688"/>
            <a:ext cx="142875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429250" y="2571750"/>
            <a:ext cx="146050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572125" y="928688"/>
            <a:ext cx="142875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643563" y="1500188"/>
            <a:ext cx="142875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000750" y="3071813"/>
            <a:ext cx="146050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72313" y="3929063"/>
            <a:ext cx="146050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929438" y="3214688"/>
            <a:ext cx="146050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 rot="3003769">
            <a:off x="5675313" y="4529138"/>
            <a:ext cx="144462" cy="1508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500563" y="4724400"/>
            <a:ext cx="142875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88" idx="7"/>
          </p:cNvCxnSpPr>
          <p:nvPr/>
        </p:nvCxnSpPr>
        <p:spPr>
          <a:xfrm rot="16200000" flipV="1">
            <a:off x="5980113" y="3449638"/>
            <a:ext cx="307975" cy="40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4000500" y="3643313"/>
            <a:ext cx="146050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15063" y="3786188"/>
            <a:ext cx="146050" cy="150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3" name="Прямая со стрелкой 82"/>
          <p:cNvCxnSpPr>
            <a:stCxn id="50" idx="4"/>
            <a:endCxn id="51" idx="0"/>
          </p:cNvCxnSpPr>
          <p:nvPr/>
        </p:nvCxnSpPr>
        <p:spPr>
          <a:xfrm rot="16200000" flipH="1">
            <a:off x="5468938" y="1254125"/>
            <a:ext cx="420688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23" idx="2"/>
          </p:cNvCxnSpPr>
          <p:nvPr/>
        </p:nvCxnSpPr>
        <p:spPr>
          <a:xfrm rot="10800000" flipV="1">
            <a:off x="4143375" y="3646488"/>
            <a:ext cx="714375" cy="6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6" idx="2"/>
            <a:endCxn id="23" idx="7"/>
          </p:cNvCxnSpPr>
          <p:nvPr/>
        </p:nvCxnSpPr>
        <p:spPr>
          <a:xfrm rot="10800000" flipV="1">
            <a:off x="4981575" y="3503613"/>
            <a:ext cx="804863" cy="90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66" idx="4"/>
            <a:endCxn id="65" idx="0"/>
          </p:cNvCxnSpPr>
          <p:nvPr/>
        </p:nvCxnSpPr>
        <p:spPr>
          <a:xfrm rot="16200000" flipH="1">
            <a:off x="6788151" y="3571875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>
            <a:off x="6642894" y="4144169"/>
            <a:ext cx="568325" cy="42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15" idx="2"/>
            <a:endCxn id="11" idx="7"/>
          </p:cNvCxnSpPr>
          <p:nvPr/>
        </p:nvCxnSpPr>
        <p:spPr>
          <a:xfrm rot="10800000" flipV="1">
            <a:off x="5980113" y="4738688"/>
            <a:ext cx="604837" cy="498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cxnSpLocks noChangeShapeType="1"/>
            <a:stCxn id="11" idx="2"/>
            <a:endCxn id="4" idx="5"/>
          </p:cNvCxnSpPr>
          <p:nvPr/>
        </p:nvCxnSpPr>
        <p:spPr bwMode="auto">
          <a:xfrm flipH="1" flipV="1">
            <a:off x="5305425" y="5016500"/>
            <a:ext cx="539750" cy="276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4" name="Прямая со стрелкой 113"/>
          <p:cNvCxnSpPr>
            <a:cxnSpLocks noChangeShapeType="1"/>
            <a:stCxn id="17" idx="4"/>
            <a:endCxn id="68" idx="0"/>
          </p:cNvCxnSpPr>
          <p:nvPr/>
        </p:nvCxnSpPr>
        <p:spPr bwMode="auto">
          <a:xfrm flipH="1">
            <a:off x="4572000" y="4227513"/>
            <a:ext cx="430213" cy="4841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7" name="Прямая со стрелкой 116"/>
          <p:cNvCxnSpPr>
            <a:stCxn id="80" idx="5"/>
            <a:endCxn id="17" idx="3"/>
          </p:cNvCxnSpPr>
          <p:nvPr/>
        </p:nvCxnSpPr>
        <p:spPr>
          <a:xfrm rot="16200000" flipH="1">
            <a:off x="4325937" y="3570288"/>
            <a:ext cx="422275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2700338" y="5661025"/>
            <a:ext cx="1809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1643063" y="6000750"/>
            <a:ext cx="1809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8" name="Прямая со стрелкой 127"/>
          <p:cNvCxnSpPr>
            <a:cxnSpLocks noChangeShapeType="1"/>
            <a:endCxn id="116" idx="7"/>
          </p:cNvCxnSpPr>
          <p:nvPr/>
        </p:nvCxnSpPr>
        <p:spPr bwMode="auto">
          <a:xfrm flipH="1">
            <a:off x="3862388" y="4797425"/>
            <a:ext cx="647700" cy="809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0" name="Прямая со стрелкой 129"/>
          <p:cNvCxnSpPr>
            <a:cxnSpLocks noChangeShapeType="1"/>
            <a:stCxn id="9" idx="3"/>
            <a:endCxn id="122" idx="6"/>
          </p:cNvCxnSpPr>
          <p:nvPr/>
        </p:nvCxnSpPr>
        <p:spPr bwMode="auto">
          <a:xfrm flipH="1">
            <a:off x="2894013" y="5227638"/>
            <a:ext cx="120650" cy="509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5" name="Прямая со стрелкой 134"/>
          <p:cNvCxnSpPr>
            <a:cxnSpLocks noChangeShapeType="1"/>
            <a:stCxn id="122" idx="3"/>
            <a:endCxn id="125" idx="6"/>
          </p:cNvCxnSpPr>
          <p:nvPr/>
        </p:nvCxnSpPr>
        <p:spPr bwMode="auto">
          <a:xfrm flipH="1">
            <a:off x="1836738" y="5803900"/>
            <a:ext cx="890587" cy="2730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4389" name="Рисунок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92275" y="260350"/>
            <a:ext cx="17145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0" name="Рисунок 155" descr="герб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92500" y="260350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Прямоугольник 157"/>
          <p:cNvSpPr/>
          <p:nvPr/>
        </p:nvSpPr>
        <p:spPr>
          <a:xfrm>
            <a:off x="1339830" y="2298686"/>
            <a:ext cx="24288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Якутск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3708400" y="4868863"/>
            <a:ext cx="1809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94" name="Рисунок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95513" y="1412875"/>
            <a:ext cx="7239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" name="Прямая со стрелкой 193"/>
          <p:cNvCxnSpPr>
            <a:stCxn id="51" idx="4"/>
          </p:cNvCxnSpPr>
          <p:nvPr/>
        </p:nvCxnSpPr>
        <p:spPr>
          <a:xfrm rot="16200000" flipH="1">
            <a:off x="5540375" y="1825625"/>
            <a:ext cx="4206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>
            <a:stCxn id="47" idx="3"/>
            <a:endCxn id="48" idx="0"/>
          </p:cNvCxnSpPr>
          <p:nvPr/>
        </p:nvCxnSpPr>
        <p:spPr>
          <a:xfrm rot="5400000">
            <a:off x="5433219" y="2269331"/>
            <a:ext cx="371475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>
            <a:stCxn id="48" idx="5"/>
            <a:endCxn id="52" idx="1"/>
          </p:cNvCxnSpPr>
          <p:nvPr/>
        </p:nvCxnSpPr>
        <p:spPr>
          <a:xfrm rot="16200000" flipH="1">
            <a:off x="5590382" y="2663031"/>
            <a:ext cx="393700" cy="468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>
            <a:stCxn id="52" idx="7"/>
            <a:endCxn id="66" idx="2"/>
          </p:cNvCxnSpPr>
          <p:nvPr/>
        </p:nvCxnSpPr>
        <p:spPr>
          <a:xfrm rot="16200000" flipH="1">
            <a:off x="6430963" y="2787650"/>
            <a:ext cx="192087" cy="804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>
            <a:cxnSpLocks noChangeShapeType="1"/>
            <a:stCxn id="4" idx="7"/>
            <a:endCxn id="67" idx="4"/>
          </p:cNvCxnSpPr>
          <p:nvPr/>
        </p:nvCxnSpPr>
        <p:spPr bwMode="auto">
          <a:xfrm flipV="1">
            <a:off x="5305425" y="4660900"/>
            <a:ext cx="376238" cy="2174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9" name="Прямая со стрелкой 218"/>
          <p:cNvCxnSpPr>
            <a:stCxn id="67" idx="0"/>
            <a:endCxn id="24" idx="2"/>
          </p:cNvCxnSpPr>
          <p:nvPr/>
        </p:nvCxnSpPr>
        <p:spPr>
          <a:xfrm flipV="1">
            <a:off x="5805488" y="4360863"/>
            <a:ext cx="409575" cy="195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" name="Овал 224"/>
          <p:cNvSpPr/>
          <p:nvPr/>
        </p:nvSpPr>
        <p:spPr>
          <a:xfrm>
            <a:off x="5715000" y="4071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0" name="Прямая со стрелкой 229"/>
          <p:cNvCxnSpPr/>
          <p:nvPr/>
        </p:nvCxnSpPr>
        <p:spPr>
          <a:xfrm rot="10800000">
            <a:off x="5857875" y="4143375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>
            <a:endCxn id="88" idx="4"/>
          </p:cNvCxnSpPr>
          <p:nvPr/>
        </p:nvCxnSpPr>
        <p:spPr>
          <a:xfrm flipV="1">
            <a:off x="5857875" y="3937000"/>
            <a:ext cx="430213" cy="20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>
            <a:stCxn id="66" idx="1"/>
            <a:endCxn id="47" idx="4"/>
          </p:cNvCxnSpPr>
          <p:nvPr/>
        </p:nvCxnSpPr>
        <p:spPr>
          <a:xfrm rot="16200000" flipV="1">
            <a:off x="5861844" y="2147094"/>
            <a:ext cx="1012825" cy="1163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3" name="Прямая со стрелкой 292"/>
          <p:cNvCxnSpPr>
            <a:cxnSpLocks noChangeShapeType="1"/>
          </p:cNvCxnSpPr>
          <p:nvPr/>
        </p:nvCxnSpPr>
        <p:spPr bwMode="auto">
          <a:xfrm flipH="1">
            <a:off x="3132138" y="4941888"/>
            <a:ext cx="554037" cy="149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05" name="Овал 304"/>
          <p:cNvSpPr/>
          <p:nvPr/>
        </p:nvSpPr>
        <p:spPr>
          <a:xfrm>
            <a:off x="2714625" y="6715125"/>
            <a:ext cx="21431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407" name="Picture 4" descr="Здание ООШ№6"/>
          <p:cNvPicPr>
            <a:picLocks noChangeAspect="1" noChangeArrowheads="1"/>
          </p:cNvPicPr>
          <p:nvPr/>
        </p:nvPicPr>
        <p:blipFill>
          <a:blip r:embed="rId22"/>
          <a:srcRect t="-10535" r="-211" b="26253"/>
          <a:stretch>
            <a:fillRect/>
          </a:stretch>
        </p:blipFill>
        <p:spPr bwMode="auto">
          <a:xfrm>
            <a:off x="2916238" y="6092825"/>
            <a:ext cx="1071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 стрелкой 80"/>
          <p:cNvCxnSpPr>
            <a:stCxn id="125" idx="5"/>
            <a:endCxn id="305" idx="1"/>
          </p:cNvCxnSpPr>
          <p:nvPr/>
        </p:nvCxnSpPr>
        <p:spPr>
          <a:xfrm rot="16200000" flipH="1">
            <a:off x="1969294" y="5958681"/>
            <a:ext cx="604838" cy="949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67" idx="0"/>
            <a:endCxn id="225" idx="6"/>
          </p:cNvCxnSpPr>
          <p:nvPr/>
        </p:nvCxnSpPr>
        <p:spPr>
          <a:xfrm flipV="1">
            <a:off x="5795963" y="4143375"/>
            <a:ext cx="74612" cy="417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410" name="TextBox 112"/>
          <p:cNvSpPr txBox="1">
            <a:spLocks noChangeArrowheads="1"/>
          </p:cNvSpPr>
          <p:nvPr/>
        </p:nvSpPr>
        <p:spPr bwMode="auto">
          <a:xfrm>
            <a:off x="3000375" y="67865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00364" y="6643710"/>
            <a:ext cx="92869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/>
              <a:t>  </a:t>
            </a:r>
            <a:r>
              <a:rPr lang="ru-RU" sz="800" b="1" i="1"/>
              <a:t>МДОУ  № 45                </a:t>
            </a:r>
            <a:r>
              <a:rPr lang="ru-RU" sz="800" b="1" i="1" dirty="0"/>
              <a:t>« Земляничка»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86438" y="857250"/>
            <a:ext cx="928687" cy="3381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/>
              <a:t>АЭРОПОРТ «Якутск»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787900" y="5949950"/>
            <a:ext cx="2376488" cy="7112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7030A0"/>
                </a:solidFill>
                <a:cs typeface="Arial" charset="0"/>
              </a:rPr>
              <a:t>ДЬОКУУСКАЙ КУОРАТ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</Words>
  <Application>Microsoft Office PowerPoint</Application>
  <PresentationFormat>Экран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user</cp:lastModifiedBy>
  <cp:revision>54</cp:revision>
  <dcterms:created xsi:type="dcterms:W3CDTF">2011-12-01T10:49:38Z</dcterms:created>
  <dcterms:modified xsi:type="dcterms:W3CDTF">2011-12-05T04:03:35Z</dcterms:modified>
</cp:coreProperties>
</file>