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Default Extension="jpg" ContentType="image/jpg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814182" y="111379"/>
            <a:ext cx="1130300" cy="2043430"/>
          </a:xfrm>
          <a:custGeom>
            <a:avLst/>
            <a:gdLst/>
            <a:ahLst/>
            <a:cxnLst/>
            <a:rect l="l" t="t" r="r" b="b"/>
            <a:pathLst>
              <a:path w="1130300" h="2043430">
                <a:moveTo>
                  <a:pt x="114808" y="0"/>
                </a:moveTo>
                <a:lnTo>
                  <a:pt x="0" y="61595"/>
                </a:lnTo>
                <a:lnTo>
                  <a:pt x="757555" y="1720977"/>
                </a:lnTo>
                <a:lnTo>
                  <a:pt x="923036" y="1845691"/>
                </a:lnTo>
                <a:lnTo>
                  <a:pt x="1086485" y="2035175"/>
                </a:lnTo>
                <a:lnTo>
                  <a:pt x="1130173" y="2043176"/>
                </a:lnTo>
                <a:lnTo>
                  <a:pt x="1061593" y="1804543"/>
                </a:lnTo>
                <a:lnTo>
                  <a:pt x="1084326" y="1650492"/>
                </a:lnTo>
                <a:lnTo>
                  <a:pt x="342519" y="10668"/>
                </a:lnTo>
                <a:lnTo>
                  <a:pt x="114808" y="0"/>
                </a:lnTo>
                <a:close/>
              </a:path>
            </a:pathLst>
          </a:custGeom>
          <a:solidFill>
            <a:srgbClr val="6F3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866633" y="231013"/>
            <a:ext cx="972185" cy="1530350"/>
          </a:xfrm>
          <a:custGeom>
            <a:avLst/>
            <a:gdLst/>
            <a:ahLst/>
            <a:cxnLst/>
            <a:rect l="l" t="t" r="r" b="b"/>
            <a:pathLst>
              <a:path w="972184" h="1530350">
                <a:moveTo>
                  <a:pt x="340233" y="0"/>
                </a:moveTo>
                <a:lnTo>
                  <a:pt x="90170" y="33273"/>
                </a:lnTo>
                <a:lnTo>
                  <a:pt x="0" y="75437"/>
                </a:lnTo>
                <a:lnTo>
                  <a:pt x="662559" y="1530222"/>
                </a:lnTo>
                <a:lnTo>
                  <a:pt x="797687" y="1415541"/>
                </a:lnTo>
                <a:lnTo>
                  <a:pt x="972185" y="1394967"/>
                </a:lnTo>
                <a:lnTo>
                  <a:pt x="340233" y="0"/>
                </a:lnTo>
                <a:close/>
              </a:path>
            </a:pathLst>
          </a:custGeom>
          <a:solidFill>
            <a:srgbClr val="FFB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38100" y="5564123"/>
            <a:ext cx="1728470" cy="1030605"/>
          </a:xfrm>
          <a:custGeom>
            <a:avLst/>
            <a:gdLst/>
            <a:ahLst/>
            <a:cxnLst/>
            <a:rect l="l" t="t" r="r" b="b"/>
            <a:pathLst>
              <a:path w="1728470" h="1030604">
                <a:moveTo>
                  <a:pt x="1256396" y="996886"/>
                </a:moveTo>
                <a:lnTo>
                  <a:pt x="1093927" y="996886"/>
                </a:lnTo>
                <a:lnTo>
                  <a:pt x="1246378" y="1030223"/>
                </a:lnTo>
                <a:lnTo>
                  <a:pt x="1259840" y="1000061"/>
                </a:lnTo>
                <a:lnTo>
                  <a:pt x="1256396" y="996886"/>
                </a:lnTo>
                <a:close/>
              </a:path>
              <a:path w="1728470" h="1030604">
                <a:moveTo>
                  <a:pt x="111937" y="372249"/>
                </a:moveTo>
                <a:lnTo>
                  <a:pt x="36517" y="403999"/>
                </a:lnTo>
                <a:lnTo>
                  <a:pt x="0" y="504799"/>
                </a:lnTo>
                <a:lnTo>
                  <a:pt x="43661" y="618286"/>
                </a:lnTo>
                <a:lnTo>
                  <a:pt x="904201" y="1022286"/>
                </a:lnTo>
                <a:lnTo>
                  <a:pt x="1093927" y="996886"/>
                </a:lnTo>
                <a:lnTo>
                  <a:pt x="1256396" y="996886"/>
                </a:lnTo>
                <a:lnTo>
                  <a:pt x="1127264" y="877836"/>
                </a:lnTo>
                <a:lnTo>
                  <a:pt x="1102890" y="705599"/>
                </a:lnTo>
                <a:lnTo>
                  <a:pt x="882764" y="705599"/>
                </a:lnTo>
                <a:lnTo>
                  <a:pt x="111937" y="372249"/>
                </a:lnTo>
                <a:close/>
              </a:path>
              <a:path w="1728470" h="1030604">
                <a:moveTo>
                  <a:pt x="861326" y="0"/>
                </a:moveTo>
                <a:lnTo>
                  <a:pt x="760514" y="22225"/>
                </a:lnTo>
                <a:lnTo>
                  <a:pt x="704938" y="84137"/>
                </a:lnTo>
                <a:lnTo>
                  <a:pt x="743839" y="226199"/>
                </a:lnTo>
                <a:lnTo>
                  <a:pt x="523938" y="350024"/>
                </a:lnTo>
                <a:lnTo>
                  <a:pt x="780351" y="375424"/>
                </a:lnTo>
                <a:lnTo>
                  <a:pt x="882764" y="705599"/>
                </a:lnTo>
                <a:lnTo>
                  <a:pt x="1102890" y="705599"/>
                </a:lnTo>
                <a:lnTo>
                  <a:pt x="1056614" y="378599"/>
                </a:lnTo>
                <a:lnTo>
                  <a:pt x="1697989" y="261924"/>
                </a:lnTo>
                <a:lnTo>
                  <a:pt x="1726311" y="167474"/>
                </a:lnTo>
                <a:lnTo>
                  <a:pt x="1012952" y="167474"/>
                </a:lnTo>
                <a:lnTo>
                  <a:pt x="967701" y="25400"/>
                </a:lnTo>
                <a:lnTo>
                  <a:pt x="861326" y="0"/>
                </a:lnTo>
                <a:close/>
              </a:path>
              <a:path w="1728470" h="1030604">
                <a:moveTo>
                  <a:pt x="1666239" y="79375"/>
                </a:moveTo>
                <a:lnTo>
                  <a:pt x="1012952" y="167474"/>
                </a:lnTo>
                <a:lnTo>
                  <a:pt x="1726311" y="167474"/>
                </a:lnTo>
                <a:lnTo>
                  <a:pt x="1728216" y="161124"/>
                </a:lnTo>
                <a:lnTo>
                  <a:pt x="1666239" y="7937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623060" y="5686044"/>
            <a:ext cx="113030" cy="205740"/>
          </a:xfrm>
          <a:custGeom>
            <a:avLst/>
            <a:gdLst/>
            <a:ahLst/>
            <a:cxnLst/>
            <a:rect l="l" t="t" r="r" b="b"/>
            <a:pathLst>
              <a:path w="113030" h="205739">
                <a:moveTo>
                  <a:pt x="94615" y="0"/>
                </a:moveTo>
                <a:lnTo>
                  <a:pt x="0" y="5587"/>
                </a:lnTo>
                <a:lnTo>
                  <a:pt x="6350" y="205739"/>
                </a:lnTo>
                <a:lnTo>
                  <a:pt x="112776" y="185800"/>
                </a:lnTo>
                <a:lnTo>
                  <a:pt x="94615" y="0"/>
                </a:lnTo>
                <a:close/>
              </a:path>
            </a:pathLst>
          </a:custGeom>
          <a:solidFill>
            <a:srgbClr val="FFEE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32003" y="5990844"/>
            <a:ext cx="1257300" cy="650875"/>
          </a:xfrm>
          <a:custGeom>
            <a:avLst/>
            <a:gdLst/>
            <a:ahLst/>
            <a:cxnLst/>
            <a:rect l="l" t="t" r="r" b="b"/>
            <a:pathLst>
              <a:path w="1257300" h="650875">
                <a:moveTo>
                  <a:pt x="1253233" y="623798"/>
                </a:moveTo>
                <a:lnTo>
                  <a:pt x="1070216" y="623798"/>
                </a:lnTo>
                <a:lnTo>
                  <a:pt x="1240663" y="650747"/>
                </a:lnTo>
                <a:lnTo>
                  <a:pt x="1257300" y="627760"/>
                </a:lnTo>
                <a:lnTo>
                  <a:pt x="1253233" y="623798"/>
                </a:lnTo>
                <a:close/>
              </a:path>
              <a:path w="1257300" h="650875">
                <a:moveTo>
                  <a:pt x="108610" y="0"/>
                </a:moveTo>
                <a:lnTo>
                  <a:pt x="36466" y="25361"/>
                </a:lnTo>
                <a:lnTo>
                  <a:pt x="0" y="118897"/>
                </a:lnTo>
                <a:lnTo>
                  <a:pt x="33295" y="236207"/>
                </a:lnTo>
                <a:lnTo>
                  <a:pt x="907694" y="642823"/>
                </a:lnTo>
                <a:lnTo>
                  <a:pt x="1070216" y="623798"/>
                </a:lnTo>
                <a:lnTo>
                  <a:pt x="1253233" y="623798"/>
                </a:lnTo>
                <a:lnTo>
                  <a:pt x="1132039" y="505701"/>
                </a:lnTo>
                <a:lnTo>
                  <a:pt x="1055154" y="411378"/>
                </a:lnTo>
                <a:lnTo>
                  <a:pt x="10861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204215" y="6045708"/>
            <a:ext cx="833755" cy="593090"/>
          </a:xfrm>
          <a:custGeom>
            <a:avLst/>
            <a:gdLst/>
            <a:ahLst/>
            <a:cxnLst/>
            <a:rect l="l" t="t" r="r" b="b"/>
            <a:pathLst>
              <a:path w="833755" h="593090">
                <a:moveTo>
                  <a:pt x="61988" y="0"/>
                </a:moveTo>
                <a:lnTo>
                  <a:pt x="0" y="100787"/>
                </a:lnTo>
                <a:lnTo>
                  <a:pt x="0" y="257924"/>
                </a:lnTo>
                <a:lnTo>
                  <a:pt x="732701" y="592835"/>
                </a:lnTo>
                <a:lnTo>
                  <a:pt x="746213" y="423798"/>
                </a:lnTo>
                <a:lnTo>
                  <a:pt x="833628" y="334911"/>
                </a:lnTo>
                <a:lnTo>
                  <a:pt x="61988" y="0"/>
                </a:lnTo>
                <a:close/>
              </a:path>
            </a:pathLst>
          </a:custGeom>
          <a:solidFill>
            <a:srgbClr val="FFB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769619" y="5606796"/>
            <a:ext cx="215265" cy="192405"/>
          </a:xfrm>
          <a:custGeom>
            <a:avLst/>
            <a:gdLst/>
            <a:ahLst/>
            <a:cxnLst/>
            <a:rect l="l" t="t" r="r" b="b"/>
            <a:pathLst>
              <a:path w="215265" h="192404">
                <a:moveTo>
                  <a:pt x="126403" y="0"/>
                </a:moveTo>
                <a:lnTo>
                  <a:pt x="0" y="22313"/>
                </a:lnTo>
                <a:lnTo>
                  <a:pt x="25285" y="192023"/>
                </a:lnTo>
                <a:lnTo>
                  <a:pt x="129565" y="116331"/>
                </a:lnTo>
                <a:lnTo>
                  <a:pt x="214883" y="110756"/>
                </a:lnTo>
                <a:lnTo>
                  <a:pt x="198297" y="28689"/>
                </a:lnTo>
                <a:lnTo>
                  <a:pt x="126403" y="0"/>
                </a:lnTo>
                <a:close/>
              </a:path>
            </a:pathLst>
          </a:custGeom>
          <a:solidFill>
            <a:srgbClr val="00B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018032" y="6608064"/>
            <a:ext cx="120650" cy="178435"/>
          </a:xfrm>
          <a:custGeom>
            <a:avLst/>
            <a:gdLst/>
            <a:ahLst/>
            <a:cxnLst/>
            <a:rect l="l" t="t" r="r" b="b"/>
            <a:pathLst>
              <a:path w="120650" h="178434">
                <a:moveTo>
                  <a:pt x="57035" y="0"/>
                </a:moveTo>
                <a:lnTo>
                  <a:pt x="0" y="6362"/>
                </a:lnTo>
                <a:lnTo>
                  <a:pt x="120396" y="178306"/>
                </a:lnTo>
                <a:lnTo>
                  <a:pt x="120396" y="3187"/>
                </a:lnTo>
                <a:lnTo>
                  <a:pt x="57035" y="0"/>
                </a:lnTo>
                <a:close/>
              </a:path>
            </a:pathLst>
          </a:custGeom>
          <a:solidFill>
            <a:srgbClr val="00B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800100" y="5725667"/>
            <a:ext cx="306705" cy="608330"/>
          </a:xfrm>
          <a:custGeom>
            <a:avLst/>
            <a:gdLst/>
            <a:ahLst/>
            <a:cxnLst/>
            <a:rect l="l" t="t" r="r" b="b"/>
            <a:pathLst>
              <a:path w="306705" h="608329">
                <a:moveTo>
                  <a:pt x="69037" y="0"/>
                </a:moveTo>
                <a:lnTo>
                  <a:pt x="0" y="63677"/>
                </a:lnTo>
                <a:lnTo>
                  <a:pt x="120624" y="538835"/>
                </a:lnTo>
                <a:lnTo>
                  <a:pt x="221411" y="573049"/>
                </a:lnTo>
                <a:lnTo>
                  <a:pt x="306324" y="608075"/>
                </a:lnTo>
                <a:lnTo>
                  <a:pt x="184111" y="4775"/>
                </a:lnTo>
                <a:lnTo>
                  <a:pt x="69037" y="0"/>
                </a:lnTo>
                <a:close/>
              </a:path>
            </a:pathLst>
          </a:custGeom>
          <a:solidFill>
            <a:srgbClr val="FFB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1060703" y="5699759"/>
            <a:ext cx="577850" cy="276225"/>
          </a:xfrm>
          <a:custGeom>
            <a:avLst/>
            <a:gdLst/>
            <a:ahLst/>
            <a:cxnLst/>
            <a:rect l="l" t="t" r="r" b="b"/>
            <a:pathLst>
              <a:path w="577850" h="276225">
                <a:moveTo>
                  <a:pt x="549021" y="0"/>
                </a:moveTo>
                <a:lnTo>
                  <a:pt x="0" y="84023"/>
                </a:lnTo>
                <a:lnTo>
                  <a:pt x="22212" y="275843"/>
                </a:lnTo>
                <a:lnTo>
                  <a:pt x="567309" y="187858"/>
                </a:lnTo>
                <a:lnTo>
                  <a:pt x="577596" y="34086"/>
                </a:lnTo>
                <a:lnTo>
                  <a:pt x="549021" y="0"/>
                </a:lnTo>
                <a:close/>
              </a:path>
            </a:pathLst>
          </a:custGeom>
          <a:solidFill>
            <a:srgbClr val="FFB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550163" y="5862828"/>
            <a:ext cx="248920" cy="106680"/>
          </a:xfrm>
          <a:custGeom>
            <a:avLst/>
            <a:gdLst/>
            <a:ahLst/>
            <a:cxnLst/>
            <a:rect l="l" t="t" r="r" b="b"/>
            <a:pathLst>
              <a:path w="248920" h="106679">
                <a:moveTo>
                  <a:pt x="216560" y="0"/>
                </a:moveTo>
                <a:lnTo>
                  <a:pt x="0" y="61633"/>
                </a:lnTo>
                <a:lnTo>
                  <a:pt x="248412" y="106680"/>
                </a:lnTo>
                <a:lnTo>
                  <a:pt x="216560" y="0"/>
                </a:lnTo>
                <a:close/>
              </a:path>
            </a:pathLst>
          </a:custGeom>
          <a:solidFill>
            <a:srgbClr val="FFEE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792480" y="5693664"/>
            <a:ext cx="248920" cy="139065"/>
          </a:xfrm>
          <a:custGeom>
            <a:avLst/>
            <a:gdLst/>
            <a:ahLst/>
            <a:cxnLst/>
            <a:rect l="l" t="t" r="r" b="b"/>
            <a:pathLst>
              <a:path w="248919" h="139064">
                <a:moveTo>
                  <a:pt x="169049" y="0"/>
                </a:moveTo>
                <a:lnTo>
                  <a:pt x="90474" y="7924"/>
                </a:lnTo>
                <a:lnTo>
                  <a:pt x="0" y="84797"/>
                </a:lnTo>
                <a:lnTo>
                  <a:pt x="10312" y="138684"/>
                </a:lnTo>
                <a:lnTo>
                  <a:pt x="58724" y="80035"/>
                </a:lnTo>
                <a:lnTo>
                  <a:pt x="132537" y="53098"/>
                </a:lnTo>
                <a:lnTo>
                  <a:pt x="242165" y="53098"/>
                </a:lnTo>
                <a:lnTo>
                  <a:pt x="231749" y="21399"/>
                </a:lnTo>
                <a:lnTo>
                  <a:pt x="169049" y="0"/>
                </a:lnTo>
                <a:close/>
              </a:path>
              <a:path w="248919" h="139064">
                <a:moveTo>
                  <a:pt x="242165" y="53098"/>
                </a:moveTo>
                <a:lnTo>
                  <a:pt x="132537" y="53098"/>
                </a:lnTo>
                <a:lnTo>
                  <a:pt x="248411" y="72110"/>
                </a:lnTo>
                <a:lnTo>
                  <a:pt x="242165" y="53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1010411" y="6566916"/>
            <a:ext cx="181610" cy="212090"/>
          </a:xfrm>
          <a:custGeom>
            <a:avLst/>
            <a:gdLst/>
            <a:ahLst/>
            <a:cxnLst/>
            <a:rect l="l" t="t" r="r" b="b"/>
            <a:pathLst>
              <a:path w="181609" h="212090">
                <a:moveTo>
                  <a:pt x="55981" y="3187"/>
                </a:moveTo>
                <a:lnTo>
                  <a:pt x="0" y="31851"/>
                </a:lnTo>
                <a:lnTo>
                  <a:pt x="126161" y="211834"/>
                </a:lnTo>
                <a:lnTo>
                  <a:pt x="181356" y="199889"/>
                </a:lnTo>
                <a:lnTo>
                  <a:pt x="180081" y="156883"/>
                </a:lnTo>
                <a:lnTo>
                  <a:pt x="141147" y="156883"/>
                </a:lnTo>
                <a:lnTo>
                  <a:pt x="55981" y="3187"/>
                </a:lnTo>
                <a:close/>
              </a:path>
              <a:path w="181609" h="212090">
                <a:moveTo>
                  <a:pt x="130886" y="0"/>
                </a:moveTo>
                <a:lnTo>
                  <a:pt x="141147" y="156883"/>
                </a:lnTo>
                <a:lnTo>
                  <a:pt x="180081" y="156883"/>
                </a:lnTo>
                <a:lnTo>
                  <a:pt x="175831" y="13538"/>
                </a:lnTo>
                <a:lnTo>
                  <a:pt x="1308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1594103" y="5654040"/>
            <a:ext cx="68580" cy="186055"/>
          </a:xfrm>
          <a:custGeom>
            <a:avLst/>
            <a:gdLst/>
            <a:ahLst/>
            <a:cxnLst/>
            <a:rect l="l" t="t" r="r" b="b"/>
            <a:pathLst>
              <a:path w="68580" h="186054">
                <a:moveTo>
                  <a:pt x="36321" y="0"/>
                </a:moveTo>
                <a:lnTo>
                  <a:pt x="0" y="15100"/>
                </a:lnTo>
                <a:lnTo>
                  <a:pt x="28321" y="73888"/>
                </a:lnTo>
                <a:lnTo>
                  <a:pt x="34671" y="122364"/>
                </a:lnTo>
                <a:lnTo>
                  <a:pt x="21336" y="185928"/>
                </a:lnTo>
                <a:lnTo>
                  <a:pt x="63119" y="174802"/>
                </a:lnTo>
                <a:lnTo>
                  <a:pt x="68579" y="92163"/>
                </a:lnTo>
                <a:lnTo>
                  <a:pt x="363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120395" y="5925311"/>
            <a:ext cx="944880" cy="396240"/>
          </a:xfrm>
          <a:custGeom>
            <a:avLst/>
            <a:gdLst/>
            <a:ahLst/>
            <a:cxnLst/>
            <a:rect l="l" t="t" r="r" b="b"/>
            <a:pathLst>
              <a:path w="944880" h="396239">
                <a:moveTo>
                  <a:pt x="79400" y="0"/>
                </a:moveTo>
                <a:lnTo>
                  <a:pt x="0" y="21399"/>
                </a:lnTo>
                <a:lnTo>
                  <a:pt x="854367" y="396239"/>
                </a:lnTo>
                <a:lnTo>
                  <a:pt x="944879" y="388315"/>
                </a:lnTo>
                <a:lnTo>
                  <a:pt x="79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413004" y="6169152"/>
            <a:ext cx="387350" cy="234950"/>
          </a:xfrm>
          <a:custGeom>
            <a:avLst/>
            <a:gdLst/>
            <a:ahLst/>
            <a:cxnLst/>
            <a:rect l="l" t="t" r="r" b="b"/>
            <a:pathLst>
              <a:path w="387350" h="234950">
                <a:moveTo>
                  <a:pt x="39585" y="63436"/>
                </a:moveTo>
                <a:lnTo>
                  <a:pt x="84696" y="129235"/>
                </a:lnTo>
                <a:lnTo>
                  <a:pt x="215315" y="214083"/>
                </a:lnTo>
                <a:lnTo>
                  <a:pt x="368884" y="234696"/>
                </a:lnTo>
                <a:lnTo>
                  <a:pt x="382290" y="192671"/>
                </a:lnTo>
                <a:lnTo>
                  <a:pt x="348310" y="192671"/>
                </a:lnTo>
                <a:lnTo>
                  <a:pt x="258064" y="182359"/>
                </a:lnTo>
                <a:lnTo>
                  <a:pt x="110032" y="115760"/>
                </a:lnTo>
                <a:lnTo>
                  <a:pt x="39585" y="63436"/>
                </a:lnTo>
                <a:close/>
              </a:path>
              <a:path w="387350" h="234950">
                <a:moveTo>
                  <a:pt x="0" y="0"/>
                </a:moveTo>
                <a:lnTo>
                  <a:pt x="11087" y="26962"/>
                </a:lnTo>
                <a:lnTo>
                  <a:pt x="126657" y="52336"/>
                </a:lnTo>
                <a:lnTo>
                  <a:pt x="256476" y="108623"/>
                </a:lnTo>
                <a:lnTo>
                  <a:pt x="348310" y="192671"/>
                </a:lnTo>
                <a:lnTo>
                  <a:pt x="382290" y="192671"/>
                </a:lnTo>
                <a:lnTo>
                  <a:pt x="387095" y="177609"/>
                </a:lnTo>
                <a:lnTo>
                  <a:pt x="311899" y="95148"/>
                </a:lnTo>
                <a:lnTo>
                  <a:pt x="134569" y="134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897636" y="5841491"/>
            <a:ext cx="169545" cy="378460"/>
          </a:xfrm>
          <a:custGeom>
            <a:avLst/>
            <a:gdLst/>
            <a:ahLst/>
            <a:cxnLst/>
            <a:rect l="l" t="t" r="r" b="b"/>
            <a:pathLst>
              <a:path w="169544" h="378460">
                <a:moveTo>
                  <a:pt x="19062" y="0"/>
                </a:moveTo>
                <a:lnTo>
                  <a:pt x="0" y="45072"/>
                </a:lnTo>
                <a:lnTo>
                  <a:pt x="23825" y="271995"/>
                </a:lnTo>
                <a:lnTo>
                  <a:pt x="77038" y="377952"/>
                </a:lnTo>
                <a:lnTo>
                  <a:pt x="169163" y="356603"/>
                </a:lnTo>
                <a:lnTo>
                  <a:pt x="84188" y="258559"/>
                </a:lnTo>
                <a:lnTo>
                  <a:pt x="63538" y="151815"/>
                </a:lnTo>
                <a:lnTo>
                  <a:pt x="72275" y="19761"/>
                </a:lnTo>
                <a:lnTo>
                  <a:pt x="190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k object 33"/>
          <p:cNvSpPr/>
          <p:nvPr/>
        </p:nvSpPr>
        <p:spPr>
          <a:xfrm>
            <a:off x="1062227" y="6426708"/>
            <a:ext cx="119380" cy="137160"/>
          </a:xfrm>
          <a:custGeom>
            <a:avLst/>
            <a:gdLst/>
            <a:ahLst/>
            <a:cxnLst/>
            <a:rect l="l" t="t" r="r" b="b"/>
            <a:pathLst>
              <a:path w="119380" h="137159">
                <a:moveTo>
                  <a:pt x="87172" y="0"/>
                </a:moveTo>
                <a:lnTo>
                  <a:pt x="31699" y="52323"/>
                </a:lnTo>
                <a:lnTo>
                  <a:pt x="0" y="137159"/>
                </a:lnTo>
                <a:lnTo>
                  <a:pt x="63398" y="126847"/>
                </a:lnTo>
                <a:lnTo>
                  <a:pt x="81622" y="66598"/>
                </a:lnTo>
                <a:lnTo>
                  <a:pt x="118872" y="21412"/>
                </a:lnTo>
                <a:lnTo>
                  <a:pt x="871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k object 34"/>
          <p:cNvSpPr/>
          <p:nvPr/>
        </p:nvSpPr>
        <p:spPr>
          <a:xfrm>
            <a:off x="7620" y="5917691"/>
            <a:ext cx="1336675" cy="699770"/>
          </a:xfrm>
          <a:custGeom>
            <a:avLst/>
            <a:gdLst/>
            <a:ahLst/>
            <a:cxnLst/>
            <a:rect l="l" t="t" r="r" b="b"/>
            <a:pathLst>
              <a:path w="1336675" h="699770">
                <a:moveTo>
                  <a:pt x="1316308" y="663740"/>
                </a:moveTo>
                <a:lnTo>
                  <a:pt x="1128610" y="663740"/>
                </a:lnTo>
                <a:lnTo>
                  <a:pt x="1282573" y="699516"/>
                </a:lnTo>
                <a:lnTo>
                  <a:pt x="1316308" y="663740"/>
                </a:lnTo>
                <a:close/>
              </a:path>
              <a:path w="1336675" h="699770">
                <a:moveTo>
                  <a:pt x="172224" y="0"/>
                </a:moveTo>
                <a:lnTo>
                  <a:pt x="123812" y="0"/>
                </a:lnTo>
                <a:lnTo>
                  <a:pt x="50001" y="41338"/>
                </a:lnTo>
                <a:lnTo>
                  <a:pt x="0" y="165341"/>
                </a:lnTo>
                <a:lnTo>
                  <a:pt x="53176" y="284568"/>
                </a:lnTo>
                <a:lnTo>
                  <a:pt x="938123" y="689178"/>
                </a:lnTo>
                <a:lnTo>
                  <a:pt x="1128610" y="663740"/>
                </a:lnTo>
                <a:lnTo>
                  <a:pt x="1316308" y="663740"/>
                </a:lnTo>
                <a:lnTo>
                  <a:pt x="1332045" y="647052"/>
                </a:lnTo>
                <a:lnTo>
                  <a:pt x="967486" y="647052"/>
                </a:lnTo>
                <a:lnTo>
                  <a:pt x="971494" y="628764"/>
                </a:lnTo>
                <a:lnTo>
                  <a:pt x="903998" y="628764"/>
                </a:lnTo>
                <a:lnTo>
                  <a:pt x="84923" y="246418"/>
                </a:lnTo>
                <a:lnTo>
                  <a:pt x="63493" y="170903"/>
                </a:lnTo>
                <a:lnTo>
                  <a:pt x="81748" y="75514"/>
                </a:lnTo>
                <a:lnTo>
                  <a:pt x="172224" y="0"/>
                </a:lnTo>
                <a:close/>
              </a:path>
              <a:path w="1336675" h="699770">
                <a:moveTo>
                  <a:pt x="1121460" y="625589"/>
                </a:moveTo>
                <a:lnTo>
                  <a:pt x="967486" y="647052"/>
                </a:lnTo>
                <a:lnTo>
                  <a:pt x="1332045" y="647052"/>
                </a:lnTo>
                <a:lnTo>
                  <a:pt x="1335039" y="643877"/>
                </a:lnTo>
                <a:lnTo>
                  <a:pt x="1252423" y="643877"/>
                </a:lnTo>
                <a:lnTo>
                  <a:pt x="1121460" y="625589"/>
                </a:lnTo>
                <a:close/>
              </a:path>
              <a:path w="1336675" h="699770">
                <a:moveTo>
                  <a:pt x="1133373" y="406996"/>
                </a:moveTo>
                <a:lnTo>
                  <a:pt x="1086535" y="418909"/>
                </a:lnTo>
                <a:lnTo>
                  <a:pt x="1142098" y="527812"/>
                </a:lnTo>
                <a:lnTo>
                  <a:pt x="1252423" y="643877"/>
                </a:lnTo>
                <a:lnTo>
                  <a:pt x="1335039" y="643877"/>
                </a:lnTo>
                <a:lnTo>
                  <a:pt x="1336548" y="642277"/>
                </a:lnTo>
                <a:lnTo>
                  <a:pt x="1192098" y="527812"/>
                </a:lnTo>
                <a:lnTo>
                  <a:pt x="1133373" y="406996"/>
                </a:lnTo>
                <a:close/>
              </a:path>
              <a:path w="1336675" h="699770">
                <a:moveTo>
                  <a:pt x="1061935" y="427659"/>
                </a:moveTo>
                <a:lnTo>
                  <a:pt x="984948" y="438785"/>
                </a:lnTo>
                <a:lnTo>
                  <a:pt x="924636" y="523049"/>
                </a:lnTo>
                <a:lnTo>
                  <a:pt x="903998" y="628764"/>
                </a:lnTo>
                <a:lnTo>
                  <a:pt x="971494" y="628764"/>
                </a:lnTo>
                <a:lnTo>
                  <a:pt x="996061" y="516686"/>
                </a:lnTo>
                <a:lnTo>
                  <a:pt x="1061935" y="4276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bk object 35"/>
          <p:cNvSpPr/>
          <p:nvPr/>
        </p:nvSpPr>
        <p:spPr>
          <a:xfrm>
            <a:off x="167639" y="5984747"/>
            <a:ext cx="128270" cy="265430"/>
          </a:xfrm>
          <a:custGeom>
            <a:avLst/>
            <a:gdLst/>
            <a:ahLst/>
            <a:cxnLst/>
            <a:rect l="l" t="t" r="r" b="b"/>
            <a:pathLst>
              <a:path w="128270" h="265429">
                <a:moveTo>
                  <a:pt x="92811" y="0"/>
                </a:moveTo>
                <a:lnTo>
                  <a:pt x="15201" y="83908"/>
                </a:lnTo>
                <a:lnTo>
                  <a:pt x="0" y="182054"/>
                </a:lnTo>
                <a:lnTo>
                  <a:pt x="26403" y="248551"/>
                </a:lnTo>
                <a:lnTo>
                  <a:pt x="75209" y="265175"/>
                </a:lnTo>
                <a:lnTo>
                  <a:pt x="60807" y="121907"/>
                </a:lnTo>
                <a:lnTo>
                  <a:pt x="128016" y="13461"/>
                </a:lnTo>
                <a:lnTo>
                  <a:pt x="928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k object 36"/>
          <p:cNvSpPr/>
          <p:nvPr/>
        </p:nvSpPr>
        <p:spPr>
          <a:xfrm>
            <a:off x="713231" y="5539740"/>
            <a:ext cx="510540" cy="943610"/>
          </a:xfrm>
          <a:custGeom>
            <a:avLst/>
            <a:gdLst/>
            <a:ahLst/>
            <a:cxnLst/>
            <a:rect l="l" t="t" r="r" b="b"/>
            <a:pathLst>
              <a:path w="510540" h="943610">
                <a:moveTo>
                  <a:pt x="317990" y="48437"/>
                </a:moveTo>
                <a:lnTo>
                  <a:pt x="179717" y="48437"/>
                </a:lnTo>
                <a:lnTo>
                  <a:pt x="282308" y="77025"/>
                </a:lnTo>
                <a:lnTo>
                  <a:pt x="441350" y="866330"/>
                </a:lnTo>
                <a:lnTo>
                  <a:pt x="510540" y="943356"/>
                </a:lnTo>
                <a:lnTo>
                  <a:pt x="317990" y="48437"/>
                </a:lnTo>
                <a:close/>
              </a:path>
              <a:path w="510540" h="943610">
                <a:moveTo>
                  <a:pt x="205168" y="0"/>
                </a:moveTo>
                <a:lnTo>
                  <a:pt x="64414" y="30226"/>
                </a:lnTo>
                <a:lnTo>
                  <a:pt x="0" y="98463"/>
                </a:lnTo>
                <a:lnTo>
                  <a:pt x="173355" y="711492"/>
                </a:lnTo>
                <a:lnTo>
                  <a:pt x="243344" y="733717"/>
                </a:lnTo>
                <a:lnTo>
                  <a:pt x="60439" y="111963"/>
                </a:lnTo>
                <a:lnTo>
                  <a:pt x="94627" y="58762"/>
                </a:lnTo>
                <a:lnTo>
                  <a:pt x="179717" y="48437"/>
                </a:lnTo>
                <a:lnTo>
                  <a:pt x="317990" y="48437"/>
                </a:lnTo>
                <a:lnTo>
                  <a:pt x="317296" y="45212"/>
                </a:lnTo>
                <a:lnTo>
                  <a:pt x="2051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k object 37"/>
          <p:cNvSpPr/>
          <p:nvPr/>
        </p:nvSpPr>
        <p:spPr>
          <a:xfrm>
            <a:off x="917447" y="5794247"/>
            <a:ext cx="152400" cy="401320"/>
          </a:xfrm>
          <a:custGeom>
            <a:avLst/>
            <a:gdLst/>
            <a:ahLst/>
            <a:cxnLst/>
            <a:rect l="l" t="t" r="r" b="b"/>
            <a:pathLst>
              <a:path w="152400" h="401320">
                <a:moveTo>
                  <a:pt x="50012" y="0"/>
                </a:moveTo>
                <a:lnTo>
                  <a:pt x="0" y="21475"/>
                </a:lnTo>
                <a:lnTo>
                  <a:pt x="60325" y="154279"/>
                </a:lnTo>
                <a:lnTo>
                  <a:pt x="89700" y="252895"/>
                </a:lnTo>
                <a:lnTo>
                  <a:pt x="92075" y="400811"/>
                </a:lnTo>
                <a:lnTo>
                  <a:pt x="152400" y="400811"/>
                </a:lnTo>
                <a:lnTo>
                  <a:pt x="148437" y="286296"/>
                </a:lnTo>
                <a:lnTo>
                  <a:pt x="128587" y="165417"/>
                </a:lnTo>
                <a:lnTo>
                  <a:pt x="78587" y="46913"/>
                </a:lnTo>
                <a:lnTo>
                  <a:pt x="500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bk object 38"/>
          <p:cNvSpPr/>
          <p:nvPr/>
        </p:nvSpPr>
        <p:spPr>
          <a:xfrm>
            <a:off x="521208" y="5762244"/>
            <a:ext cx="309880" cy="215265"/>
          </a:xfrm>
          <a:custGeom>
            <a:avLst/>
            <a:gdLst/>
            <a:ahLst/>
            <a:cxnLst/>
            <a:rect l="l" t="t" r="r" b="b"/>
            <a:pathLst>
              <a:path w="309880" h="215264">
                <a:moveTo>
                  <a:pt x="235597" y="0"/>
                </a:moveTo>
                <a:lnTo>
                  <a:pt x="203873" y="13576"/>
                </a:lnTo>
                <a:lnTo>
                  <a:pt x="200698" y="52717"/>
                </a:lnTo>
                <a:lnTo>
                  <a:pt x="0" y="135000"/>
                </a:lnTo>
                <a:lnTo>
                  <a:pt x="0" y="177342"/>
                </a:lnTo>
                <a:lnTo>
                  <a:pt x="225285" y="180530"/>
                </a:lnTo>
                <a:lnTo>
                  <a:pt x="253847" y="214883"/>
                </a:lnTo>
                <a:lnTo>
                  <a:pt x="309372" y="212483"/>
                </a:lnTo>
                <a:lnTo>
                  <a:pt x="303822" y="151777"/>
                </a:lnTo>
                <a:lnTo>
                  <a:pt x="92024" y="140588"/>
                </a:lnTo>
                <a:lnTo>
                  <a:pt x="264160" y="71094"/>
                </a:lnTo>
                <a:lnTo>
                  <a:pt x="2355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bk object 39"/>
          <p:cNvSpPr/>
          <p:nvPr/>
        </p:nvSpPr>
        <p:spPr>
          <a:xfrm>
            <a:off x="1043939" y="5615940"/>
            <a:ext cx="748665" cy="337185"/>
          </a:xfrm>
          <a:custGeom>
            <a:avLst/>
            <a:gdLst/>
            <a:ahLst/>
            <a:cxnLst/>
            <a:rect l="l" t="t" r="r" b="b"/>
            <a:pathLst>
              <a:path w="748664" h="337185">
                <a:moveTo>
                  <a:pt x="722869" y="45275"/>
                </a:moveTo>
                <a:lnTo>
                  <a:pt x="668020" y="45275"/>
                </a:lnTo>
                <a:lnTo>
                  <a:pt x="710057" y="115176"/>
                </a:lnTo>
                <a:lnTo>
                  <a:pt x="686308" y="192227"/>
                </a:lnTo>
                <a:lnTo>
                  <a:pt x="42151" y="305028"/>
                </a:lnTo>
                <a:lnTo>
                  <a:pt x="45326" y="336804"/>
                </a:lnTo>
                <a:lnTo>
                  <a:pt x="718058" y="224002"/>
                </a:lnTo>
                <a:lnTo>
                  <a:pt x="748284" y="143776"/>
                </a:lnTo>
                <a:lnTo>
                  <a:pt x="736346" y="61963"/>
                </a:lnTo>
                <a:lnTo>
                  <a:pt x="722869" y="45275"/>
                </a:lnTo>
                <a:close/>
              </a:path>
              <a:path w="748664" h="337185">
                <a:moveTo>
                  <a:pt x="686308" y="0"/>
                </a:moveTo>
                <a:lnTo>
                  <a:pt x="0" y="104063"/>
                </a:lnTo>
                <a:lnTo>
                  <a:pt x="0" y="146951"/>
                </a:lnTo>
                <a:lnTo>
                  <a:pt x="668020" y="45275"/>
                </a:lnTo>
                <a:lnTo>
                  <a:pt x="722869" y="45275"/>
                </a:lnTo>
                <a:lnTo>
                  <a:pt x="6863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bk object 40"/>
          <p:cNvSpPr/>
          <p:nvPr/>
        </p:nvSpPr>
        <p:spPr>
          <a:xfrm>
            <a:off x="1138427" y="5724144"/>
            <a:ext cx="388620" cy="137160"/>
          </a:xfrm>
          <a:custGeom>
            <a:avLst/>
            <a:gdLst/>
            <a:ahLst/>
            <a:cxnLst/>
            <a:rect l="l" t="t" r="r" b="b"/>
            <a:pathLst>
              <a:path w="388619" h="137160">
                <a:moveTo>
                  <a:pt x="380329" y="42024"/>
                </a:moveTo>
                <a:lnTo>
                  <a:pt x="331343" y="42024"/>
                </a:lnTo>
                <a:lnTo>
                  <a:pt x="213359" y="87210"/>
                </a:lnTo>
                <a:lnTo>
                  <a:pt x="113080" y="99898"/>
                </a:lnTo>
                <a:lnTo>
                  <a:pt x="0" y="99898"/>
                </a:lnTo>
                <a:lnTo>
                  <a:pt x="52565" y="137159"/>
                </a:lnTo>
                <a:lnTo>
                  <a:pt x="176784" y="131610"/>
                </a:lnTo>
                <a:lnTo>
                  <a:pt x="332866" y="91973"/>
                </a:lnTo>
                <a:lnTo>
                  <a:pt x="380329" y="42024"/>
                </a:lnTo>
                <a:close/>
              </a:path>
              <a:path w="388619" h="137160">
                <a:moveTo>
                  <a:pt x="201422" y="0"/>
                </a:moveTo>
                <a:lnTo>
                  <a:pt x="87604" y="9512"/>
                </a:lnTo>
                <a:lnTo>
                  <a:pt x="11950" y="60248"/>
                </a:lnTo>
                <a:lnTo>
                  <a:pt x="89192" y="75323"/>
                </a:lnTo>
                <a:lnTo>
                  <a:pt x="218947" y="42024"/>
                </a:lnTo>
                <a:lnTo>
                  <a:pt x="380329" y="42024"/>
                </a:lnTo>
                <a:lnTo>
                  <a:pt x="388619" y="33299"/>
                </a:lnTo>
                <a:lnTo>
                  <a:pt x="352806" y="1587"/>
                </a:lnTo>
                <a:lnTo>
                  <a:pt x="2014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bk object 41"/>
          <p:cNvSpPr/>
          <p:nvPr/>
        </p:nvSpPr>
        <p:spPr>
          <a:xfrm>
            <a:off x="8680704" y="4158996"/>
            <a:ext cx="325120" cy="2266315"/>
          </a:xfrm>
          <a:custGeom>
            <a:avLst/>
            <a:gdLst/>
            <a:ahLst/>
            <a:cxnLst/>
            <a:rect l="l" t="t" r="r" b="b"/>
            <a:pathLst>
              <a:path w="325120" h="2266315">
                <a:moveTo>
                  <a:pt x="324612" y="0"/>
                </a:moveTo>
                <a:lnTo>
                  <a:pt x="240538" y="292861"/>
                </a:lnTo>
                <a:lnTo>
                  <a:pt x="143764" y="418464"/>
                </a:lnTo>
                <a:lnTo>
                  <a:pt x="33654" y="494791"/>
                </a:lnTo>
                <a:lnTo>
                  <a:pt x="0" y="655701"/>
                </a:lnTo>
                <a:lnTo>
                  <a:pt x="13080" y="802131"/>
                </a:lnTo>
                <a:lnTo>
                  <a:pt x="143764" y="1101216"/>
                </a:lnTo>
                <a:lnTo>
                  <a:pt x="172847" y="1212214"/>
                </a:lnTo>
                <a:lnTo>
                  <a:pt x="155955" y="1289938"/>
                </a:lnTo>
                <a:lnTo>
                  <a:pt x="76073" y="1351660"/>
                </a:lnTo>
                <a:lnTo>
                  <a:pt x="55118" y="1436319"/>
                </a:lnTo>
                <a:lnTo>
                  <a:pt x="76073" y="1561909"/>
                </a:lnTo>
                <a:lnTo>
                  <a:pt x="168655" y="1763826"/>
                </a:lnTo>
                <a:lnTo>
                  <a:pt x="190500" y="1931047"/>
                </a:lnTo>
                <a:lnTo>
                  <a:pt x="164846" y="2043455"/>
                </a:lnTo>
                <a:lnTo>
                  <a:pt x="33654" y="2189860"/>
                </a:lnTo>
                <a:lnTo>
                  <a:pt x="42418" y="2266188"/>
                </a:lnTo>
                <a:lnTo>
                  <a:pt x="143764" y="2181529"/>
                </a:lnTo>
                <a:lnTo>
                  <a:pt x="223647" y="2077453"/>
                </a:lnTo>
                <a:lnTo>
                  <a:pt x="257301" y="1882470"/>
                </a:lnTo>
                <a:lnTo>
                  <a:pt x="219964" y="1701380"/>
                </a:lnTo>
                <a:lnTo>
                  <a:pt x="131191" y="1512646"/>
                </a:lnTo>
                <a:lnTo>
                  <a:pt x="126619" y="1421764"/>
                </a:lnTo>
                <a:lnTo>
                  <a:pt x="227838" y="1324609"/>
                </a:lnTo>
                <a:lnTo>
                  <a:pt x="223647" y="1150492"/>
                </a:lnTo>
                <a:lnTo>
                  <a:pt x="114426" y="878458"/>
                </a:lnTo>
                <a:lnTo>
                  <a:pt x="67310" y="724407"/>
                </a:lnTo>
                <a:lnTo>
                  <a:pt x="71881" y="577976"/>
                </a:lnTo>
                <a:lnTo>
                  <a:pt x="164846" y="522477"/>
                </a:lnTo>
                <a:lnTo>
                  <a:pt x="249300" y="424687"/>
                </a:lnTo>
                <a:lnTo>
                  <a:pt x="312420" y="265048"/>
                </a:lnTo>
                <a:lnTo>
                  <a:pt x="324612" y="0"/>
                </a:lnTo>
                <a:close/>
              </a:path>
            </a:pathLst>
          </a:custGeom>
          <a:solidFill>
            <a:srgbClr val="6F3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bk object 42"/>
          <p:cNvSpPr/>
          <p:nvPr/>
        </p:nvSpPr>
        <p:spPr>
          <a:xfrm>
            <a:off x="8740140" y="2116835"/>
            <a:ext cx="326390" cy="2592705"/>
          </a:xfrm>
          <a:custGeom>
            <a:avLst/>
            <a:gdLst/>
            <a:ahLst/>
            <a:cxnLst/>
            <a:rect l="l" t="t" r="r" b="b"/>
            <a:pathLst>
              <a:path w="326390" h="2592704">
                <a:moveTo>
                  <a:pt x="326135" y="0"/>
                </a:moveTo>
                <a:lnTo>
                  <a:pt x="241680" y="334899"/>
                </a:lnTo>
                <a:lnTo>
                  <a:pt x="144525" y="478663"/>
                </a:lnTo>
                <a:lnTo>
                  <a:pt x="33781" y="565912"/>
                </a:lnTo>
                <a:lnTo>
                  <a:pt x="0" y="750062"/>
                </a:lnTo>
                <a:lnTo>
                  <a:pt x="13080" y="917575"/>
                </a:lnTo>
                <a:lnTo>
                  <a:pt x="144525" y="1259713"/>
                </a:lnTo>
                <a:lnTo>
                  <a:pt x="173608" y="1386586"/>
                </a:lnTo>
                <a:lnTo>
                  <a:pt x="156717" y="1475486"/>
                </a:lnTo>
                <a:lnTo>
                  <a:pt x="76453" y="1546225"/>
                </a:lnTo>
                <a:lnTo>
                  <a:pt x="55371" y="1642999"/>
                </a:lnTo>
                <a:lnTo>
                  <a:pt x="76453" y="1786636"/>
                </a:lnTo>
                <a:lnTo>
                  <a:pt x="169417" y="2017649"/>
                </a:lnTo>
                <a:lnTo>
                  <a:pt x="191388" y="2208911"/>
                </a:lnTo>
                <a:lnTo>
                  <a:pt x="165607" y="2337562"/>
                </a:lnTo>
                <a:lnTo>
                  <a:pt x="33781" y="2505075"/>
                </a:lnTo>
                <a:lnTo>
                  <a:pt x="42671" y="2592324"/>
                </a:lnTo>
                <a:lnTo>
                  <a:pt x="144525" y="2495550"/>
                </a:lnTo>
                <a:lnTo>
                  <a:pt x="224789" y="2376424"/>
                </a:lnTo>
                <a:lnTo>
                  <a:pt x="258571" y="2153412"/>
                </a:lnTo>
                <a:lnTo>
                  <a:pt x="220979" y="1946275"/>
                </a:lnTo>
                <a:lnTo>
                  <a:pt x="131825" y="1730375"/>
                </a:lnTo>
                <a:lnTo>
                  <a:pt x="127126" y="1626362"/>
                </a:lnTo>
                <a:lnTo>
                  <a:pt x="228980" y="1515237"/>
                </a:lnTo>
                <a:lnTo>
                  <a:pt x="224789" y="1315974"/>
                </a:lnTo>
                <a:lnTo>
                  <a:pt x="114934" y="1004824"/>
                </a:lnTo>
                <a:lnTo>
                  <a:pt x="67563" y="828675"/>
                </a:lnTo>
                <a:lnTo>
                  <a:pt x="72262" y="661162"/>
                </a:lnTo>
                <a:lnTo>
                  <a:pt x="165607" y="597662"/>
                </a:lnTo>
                <a:lnTo>
                  <a:pt x="250570" y="485775"/>
                </a:lnTo>
                <a:lnTo>
                  <a:pt x="313943" y="303149"/>
                </a:lnTo>
                <a:lnTo>
                  <a:pt x="326135" y="0"/>
                </a:lnTo>
                <a:close/>
              </a:path>
            </a:pathLst>
          </a:custGeom>
          <a:solidFill>
            <a:srgbClr val="6F3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bk object 43"/>
          <p:cNvSpPr/>
          <p:nvPr/>
        </p:nvSpPr>
        <p:spPr>
          <a:xfrm>
            <a:off x="8491219" y="1775460"/>
            <a:ext cx="342265" cy="354330"/>
          </a:xfrm>
          <a:custGeom>
            <a:avLst/>
            <a:gdLst/>
            <a:ahLst/>
            <a:cxnLst/>
            <a:rect l="l" t="t" r="r" b="b"/>
            <a:pathLst>
              <a:path w="342265" h="354330">
                <a:moveTo>
                  <a:pt x="25526" y="0"/>
                </a:moveTo>
                <a:lnTo>
                  <a:pt x="0" y="42163"/>
                </a:lnTo>
                <a:lnTo>
                  <a:pt x="152526" y="153542"/>
                </a:lnTo>
                <a:lnTo>
                  <a:pt x="330707" y="354329"/>
                </a:lnTo>
                <a:lnTo>
                  <a:pt x="342137" y="323214"/>
                </a:lnTo>
                <a:lnTo>
                  <a:pt x="189102" y="137287"/>
                </a:lnTo>
                <a:lnTo>
                  <a:pt x="255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bk object 44"/>
          <p:cNvSpPr/>
          <p:nvPr/>
        </p:nvSpPr>
        <p:spPr>
          <a:xfrm>
            <a:off x="7852536" y="103251"/>
            <a:ext cx="280035" cy="146050"/>
          </a:xfrm>
          <a:custGeom>
            <a:avLst/>
            <a:gdLst/>
            <a:ahLst/>
            <a:cxnLst/>
            <a:rect l="l" t="t" r="r" b="b"/>
            <a:pathLst>
              <a:path w="280034" h="146050">
                <a:moveTo>
                  <a:pt x="210058" y="0"/>
                </a:moveTo>
                <a:lnTo>
                  <a:pt x="91186" y="33654"/>
                </a:lnTo>
                <a:lnTo>
                  <a:pt x="196088" y="59944"/>
                </a:lnTo>
                <a:lnTo>
                  <a:pt x="39497" y="109474"/>
                </a:lnTo>
                <a:lnTo>
                  <a:pt x="0" y="145669"/>
                </a:lnTo>
                <a:lnTo>
                  <a:pt x="155829" y="113283"/>
                </a:lnTo>
                <a:lnTo>
                  <a:pt x="279654" y="105028"/>
                </a:lnTo>
                <a:lnTo>
                  <a:pt x="2100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bk object 45"/>
          <p:cNvSpPr/>
          <p:nvPr/>
        </p:nvSpPr>
        <p:spPr>
          <a:xfrm>
            <a:off x="8052943" y="522477"/>
            <a:ext cx="373380" cy="713740"/>
          </a:xfrm>
          <a:custGeom>
            <a:avLst/>
            <a:gdLst/>
            <a:ahLst/>
            <a:cxnLst/>
            <a:rect l="l" t="t" r="r" b="b"/>
            <a:pathLst>
              <a:path w="373379" h="713740">
                <a:moveTo>
                  <a:pt x="22732" y="86995"/>
                </a:moveTo>
                <a:lnTo>
                  <a:pt x="44323" y="277495"/>
                </a:lnTo>
                <a:lnTo>
                  <a:pt x="151129" y="520446"/>
                </a:lnTo>
                <a:lnTo>
                  <a:pt x="264413" y="688339"/>
                </a:lnTo>
                <a:lnTo>
                  <a:pt x="336930" y="713486"/>
                </a:lnTo>
                <a:lnTo>
                  <a:pt x="364807" y="655574"/>
                </a:lnTo>
                <a:lnTo>
                  <a:pt x="298450" y="655574"/>
                </a:lnTo>
                <a:lnTo>
                  <a:pt x="225932" y="591185"/>
                </a:lnTo>
                <a:lnTo>
                  <a:pt x="101218" y="344805"/>
                </a:lnTo>
                <a:lnTo>
                  <a:pt x="22732" y="86995"/>
                </a:lnTo>
                <a:close/>
              </a:path>
              <a:path w="373379" h="713740">
                <a:moveTo>
                  <a:pt x="103905" y="39116"/>
                </a:moveTo>
                <a:lnTo>
                  <a:pt x="51180" y="39116"/>
                </a:lnTo>
                <a:lnTo>
                  <a:pt x="139064" y="152400"/>
                </a:lnTo>
                <a:lnTo>
                  <a:pt x="231012" y="315722"/>
                </a:lnTo>
                <a:lnTo>
                  <a:pt x="307339" y="544576"/>
                </a:lnTo>
                <a:lnTo>
                  <a:pt x="298450" y="655574"/>
                </a:lnTo>
                <a:lnTo>
                  <a:pt x="364807" y="655574"/>
                </a:lnTo>
                <a:lnTo>
                  <a:pt x="372999" y="638556"/>
                </a:lnTo>
                <a:lnTo>
                  <a:pt x="320166" y="439547"/>
                </a:lnTo>
                <a:lnTo>
                  <a:pt x="221106" y="214502"/>
                </a:lnTo>
                <a:lnTo>
                  <a:pt x="140334" y="73913"/>
                </a:lnTo>
                <a:lnTo>
                  <a:pt x="103905" y="39116"/>
                </a:lnTo>
                <a:close/>
              </a:path>
              <a:path w="373379" h="713740">
                <a:moveTo>
                  <a:pt x="4825" y="0"/>
                </a:moveTo>
                <a:lnTo>
                  <a:pt x="0" y="67310"/>
                </a:lnTo>
                <a:lnTo>
                  <a:pt x="51180" y="39116"/>
                </a:lnTo>
                <a:lnTo>
                  <a:pt x="103905" y="39116"/>
                </a:lnTo>
                <a:lnTo>
                  <a:pt x="63753" y="762"/>
                </a:lnTo>
                <a:lnTo>
                  <a:pt x="48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bk object 46"/>
          <p:cNvSpPr/>
          <p:nvPr/>
        </p:nvSpPr>
        <p:spPr>
          <a:xfrm>
            <a:off x="7771765" y="271399"/>
            <a:ext cx="681990" cy="1480185"/>
          </a:xfrm>
          <a:custGeom>
            <a:avLst/>
            <a:gdLst/>
            <a:ahLst/>
            <a:cxnLst/>
            <a:rect l="l" t="t" r="r" b="b"/>
            <a:pathLst>
              <a:path w="681990" h="1480185">
                <a:moveTo>
                  <a:pt x="0" y="0"/>
                </a:moveTo>
                <a:lnTo>
                  <a:pt x="667511" y="1480058"/>
                </a:lnTo>
                <a:lnTo>
                  <a:pt x="681989" y="1394587"/>
                </a:lnTo>
                <a:lnTo>
                  <a:pt x="4229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bk object 47"/>
          <p:cNvSpPr/>
          <p:nvPr/>
        </p:nvSpPr>
        <p:spPr>
          <a:xfrm>
            <a:off x="7728839" y="40259"/>
            <a:ext cx="1169670" cy="2086610"/>
          </a:xfrm>
          <a:custGeom>
            <a:avLst/>
            <a:gdLst/>
            <a:ahLst/>
            <a:cxnLst/>
            <a:rect l="l" t="t" r="r" b="b"/>
            <a:pathLst>
              <a:path w="1169670" h="2086610">
                <a:moveTo>
                  <a:pt x="1105153" y="1868170"/>
                </a:moveTo>
                <a:lnTo>
                  <a:pt x="1060450" y="1868170"/>
                </a:lnTo>
                <a:lnTo>
                  <a:pt x="1112265" y="2030349"/>
                </a:lnTo>
                <a:lnTo>
                  <a:pt x="1096899" y="2084451"/>
                </a:lnTo>
                <a:lnTo>
                  <a:pt x="1169161" y="2086483"/>
                </a:lnTo>
                <a:lnTo>
                  <a:pt x="1105153" y="1868170"/>
                </a:lnTo>
                <a:close/>
              </a:path>
              <a:path w="1169670" h="2086610">
                <a:moveTo>
                  <a:pt x="1112389" y="1739392"/>
                </a:moveTo>
                <a:lnTo>
                  <a:pt x="1040891" y="1739392"/>
                </a:lnTo>
                <a:lnTo>
                  <a:pt x="979169" y="1789049"/>
                </a:lnTo>
                <a:lnTo>
                  <a:pt x="1029715" y="1827276"/>
                </a:lnTo>
                <a:lnTo>
                  <a:pt x="915288" y="1864106"/>
                </a:lnTo>
                <a:lnTo>
                  <a:pt x="958976" y="1897253"/>
                </a:lnTo>
                <a:lnTo>
                  <a:pt x="1060450" y="1868170"/>
                </a:lnTo>
                <a:lnTo>
                  <a:pt x="1105153" y="1868170"/>
                </a:lnTo>
                <a:lnTo>
                  <a:pt x="1098041" y="1843913"/>
                </a:lnTo>
                <a:lnTo>
                  <a:pt x="1112389" y="1739392"/>
                </a:lnTo>
                <a:close/>
              </a:path>
              <a:path w="1169670" h="2086610">
                <a:moveTo>
                  <a:pt x="1070828" y="1576959"/>
                </a:moveTo>
                <a:lnTo>
                  <a:pt x="877951" y="1576959"/>
                </a:lnTo>
                <a:lnTo>
                  <a:pt x="998346" y="1597787"/>
                </a:lnTo>
                <a:lnTo>
                  <a:pt x="816228" y="1674241"/>
                </a:lnTo>
                <a:lnTo>
                  <a:pt x="748537" y="1773047"/>
                </a:lnTo>
                <a:lnTo>
                  <a:pt x="975867" y="1677162"/>
                </a:lnTo>
                <a:lnTo>
                  <a:pt x="1116419" y="1677162"/>
                </a:lnTo>
                <a:lnTo>
                  <a:pt x="1070828" y="1576959"/>
                </a:lnTo>
                <a:close/>
              </a:path>
              <a:path w="1169670" h="2086610">
                <a:moveTo>
                  <a:pt x="1116419" y="1677162"/>
                </a:moveTo>
                <a:lnTo>
                  <a:pt x="975867" y="1677162"/>
                </a:lnTo>
                <a:lnTo>
                  <a:pt x="934974" y="1747139"/>
                </a:lnTo>
                <a:lnTo>
                  <a:pt x="1040891" y="1739392"/>
                </a:lnTo>
                <a:lnTo>
                  <a:pt x="1112389" y="1739392"/>
                </a:lnTo>
                <a:lnTo>
                  <a:pt x="1119885" y="1684782"/>
                </a:lnTo>
                <a:lnTo>
                  <a:pt x="1116419" y="1677162"/>
                </a:lnTo>
                <a:close/>
              </a:path>
              <a:path w="1169670" h="2086610">
                <a:moveTo>
                  <a:pt x="380729" y="60198"/>
                </a:moveTo>
                <a:lnTo>
                  <a:pt x="132079" y="60198"/>
                </a:lnTo>
                <a:lnTo>
                  <a:pt x="322579" y="63500"/>
                </a:lnTo>
                <a:lnTo>
                  <a:pt x="973835" y="1499870"/>
                </a:lnTo>
                <a:lnTo>
                  <a:pt x="823467" y="1557782"/>
                </a:lnTo>
                <a:lnTo>
                  <a:pt x="750696" y="1638173"/>
                </a:lnTo>
                <a:lnTo>
                  <a:pt x="877951" y="1576959"/>
                </a:lnTo>
                <a:lnTo>
                  <a:pt x="1070828" y="1576959"/>
                </a:lnTo>
                <a:lnTo>
                  <a:pt x="380729" y="60198"/>
                </a:lnTo>
                <a:close/>
              </a:path>
              <a:path w="1169670" h="2086610">
                <a:moveTo>
                  <a:pt x="128015" y="0"/>
                </a:moveTo>
                <a:lnTo>
                  <a:pt x="0" y="95885"/>
                </a:lnTo>
                <a:lnTo>
                  <a:pt x="132079" y="60198"/>
                </a:lnTo>
                <a:lnTo>
                  <a:pt x="380729" y="60198"/>
                </a:lnTo>
                <a:lnTo>
                  <a:pt x="361950" y="18923"/>
                </a:lnTo>
                <a:lnTo>
                  <a:pt x="1280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bk object 48"/>
          <p:cNvSpPr/>
          <p:nvPr/>
        </p:nvSpPr>
        <p:spPr>
          <a:xfrm>
            <a:off x="8391270" y="1454150"/>
            <a:ext cx="302260" cy="142875"/>
          </a:xfrm>
          <a:custGeom>
            <a:avLst/>
            <a:gdLst/>
            <a:ahLst/>
            <a:cxnLst/>
            <a:rect l="l" t="t" r="r" b="b"/>
            <a:pathLst>
              <a:path w="302259" h="142875">
                <a:moveTo>
                  <a:pt x="286130" y="0"/>
                </a:moveTo>
                <a:lnTo>
                  <a:pt x="152653" y="12064"/>
                </a:lnTo>
                <a:lnTo>
                  <a:pt x="0" y="106934"/>
                </a:lnTo>
                <a:lnTo>
                  <a:pt x="29845" y="142494"/>
                </a:lnTo>
                <a:lnTo>
                  <a:pt x="102870" y="70358"/>
                </a:lnTo>
                <a:lnTo>
                  <a:pt x="301878" y="28955"/>
                </a:lnTo>
                <a:lnTo>
                  <a:pt x="2861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bk object 49"/>
          <p:cNvSpPr/>
          <p:nvPr/>
        </p:nvSpPr>
        <p:spPr>
          <a:xfrm>
            <a:off x="8321929" y="1311655"/>
            <a:ext cx="320040" cy="154940"/>
          </a:xfrm>
          <a:custGeom>
            <a:avLst/>
            <a:gdLst/>
            <a:ahLst/>
            <a:cxnLst/>
            <a:rect l="l" t="t" r="r" b="b"/>
            <a:pathLst>
              <a:path w="320040" h="154940">
                <a:moveTo>
                  <a:pt x="290322" y="0"/>
                </a:moveTo>
                <a:lnTo>
                  <a:pt x="136271" y="32385"/>
                </a:lnTo>
                <a:lnTo>
                  <a:pt x="0" y="105283"/>
                </a:lnTo>
                <a:lnTo>
                  <a:pt x="18288" y="154432"/>
                </a:lnTo>
                <a:lnTo>
                  <a:pt x="132334" y="69596"/>
                </a:lnTo>
                <a:lnTo>
                  <a:pt x="319786" y="61595"/>
                </a:lnTo>
                <a:lnTo>
                  <a:pt x="2903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bk object 50"/>
          <p:cNvSpPr/>
          <p:nvPr/>
        </p:nvSpPr>
        <p:spPr>
          <a:xfrm>
            <a:off x="7890636" y="372745"/>
            <a:ext cx="330200" cy="148590"/>
          </a:xfrm>
          <a:custGeom>
            <a:avLst/>
            <a:gdLst/>
            <a:ahLst/>
            <a:cxnLst/>
            <a:rect l="l" t="t" r="r" b="b"/>
            <a:pathLst>
              <a:path w="330200" h="148590">
                <a:moveTo>
                  <a:pt x="302514" y="0"/>
                </a:moveTo>
                <a:lnTo>
                  <a:pt x="121666" y="25400"/>
                </a:lnTo>
                <a:lnTo>
                  <a:pt x="0" y="104139"/>
                </a:lnTo>
                <a:lnTo>
                  <a:pt x="22225" y="148208"/>
                </a:lnTo>
                <a:lnTo>
                  <a:pt x="126365" y="68071"/>
                </a:lnTo>
                <a:lnTo>
                  <a:pt x="330073" y="54863"/>
                </a:lnTo>
                <a:lnTo>
                  <a:pt x="3025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bk object 51"/>
          <p:cNvSpPr/>
          <p:nvPr/>
        </p:nvSpPr>
        <p:spPr>
          <a:xfrm>
            <a:off x="7834376" y="261111"/>
            <a:ext cx="325120" cy="151130"/>
          </a:xfrm>
          <a:custGeom>
            <a:avLst/>
            <a:gdLst/>
            <a:ahLst/>
            <a:cxnLst/>
            <a:rect l="l" t="t" r="r" b="b"/>
            <a:pathLst>
              <a:path w="325120" h="151129">
                <a:moveTo>
                  <a:pt x="300481" y="0"/>
                </a:moveTo>
                <a:lnTo>
                  <a:pt x="87629" y="41402"/>
                </a:lnTo>
                <a:lnTo>
                  <a:pt x="0" y="107315"/>
                </a:lnTo>
                <a:lnTo>
                  <a:pt x="29337" y="151130"/>
                </a:lnTo>
                <a:lnTo>
                  <a:pt x="114680" y="78994"/>
                </a:lnTo>
                <a:lnTo>
                  <a:pt x="325120" y="40767"/>
                </a:lnTo>
                <a:lnTo>
                  <a:pt x="3004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bk object 52"/>
          <p:cNvSpPr/>
          <p:nvPr/>
        </p:nvSpPr>
        <p:spPr>
          <a:xfrm>
            <a:off x="7732014" y="134873"/>
            <a:ext cx="67310" cy="152400"/>
          </a:xfrm>
          <a:custGeom>
            <a:avLst/>
            <a:gdLst/>
            <a:ahLst/>
            <a:cxnLst/>
            <a:rect l="l" t="t" r="r" b="b"/>
            <a:pathLst>
              <a:path w="67309" h="152400">
                <a:moveTo>
                  <a:pt x="0" y="0"/>
                </a:moveTo>
                <a:lnTo>
                  <a:pt x="67055" y="15240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09573" y="544321"/>
            <a:ext cx="6924852" cy="4965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Relationship Id="rId3" Type="http://schemas.openxmlformats.org/officeDocument/2006/relationships/image" Target="../media/image30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Relationship Id="rId3" Type="http://schemas.openxmlformats.org/officeDocument/2006/relationships/image" Target="../media/image44.jpg"/><Relationship Id="rId4" Type="http://schemas.openxmlformats.org/officeDocument/2006/relationships/image" Target="../media/image45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Relationship Id="rId3" Type="http://schemas.openxmlformats.org/officeDocument/2006/relationships/image" Target="../media/image47.jpg"/><Relationship Id="rId4" Type="http://schemas.openxmlformats.org/officeDocument/2006/relationships/image" Target="../media/image48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Relationship Id="rId3" Type="http://schemas.openxmlformats.org/officeDocument/2006/relationships/image" Target="../media/image50.jpg"/><Relationship Id="rId4" Type="http://schemas.openxmlformats.org/officeDocument/2006/relationships/image" Target="../media/image51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Relationship Id="rId3" Type="http://schemas.openxmlformats.org/officeDocument/2006/relationships/image" Target="../media/image53.jpg"/><Relationship Id="rId4" Type="http://schemas.openxmlformats.org/officeDocument/2006/relationships/image" Target="../media/image54.jpg"/><Relationship Id="rId5" Type="http://schemas.openxmlformats.org/officeDocument/2006/relationships/image" Target="../media/image55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Relationship Id="rId4" Type="http://schemas.openxmlformats.org/officeDocument/2006/relationships/image" Target="../media/image27.png"/><Relationship Id="rId5" Type="http://schemas.openxmlformats.org/officeDocument/2006/relationships/image" Target="../media/image28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35" y="12191"/>
            <a:ext cx="8895715" cy="6780530"/>
          </a:xfrm>
          <a:custGeom>
            <a:avLst/>
            <a:gdLst/>
            <a:ahLst/>
            <a:cxnLst/>
            <a:rect l="l" t="t" r="r" b="b"/>
            <a:pathLst>
              <a:path w="8895715" h="6780530">
                <a:moveTo>
                  <a:pt x="6299454" y="0"/>
                </a:moveTo>
                <a:lnTo>
                  <a:pt x="0" y="1826640"/>
                </a:lnTo>
                <a:lnTo>
                  <a:pt x="4841748" y="6780276"/>
                </a:lnTo>
                <a:lnTo>
                  <a:pt x="8895588" y="2107691"/>
                </a:lnTo>
                <a:lnTo>
                  <a:pt x="6299454" y="0"/>
                </a:lnTo>
                <a:close/>
              </a:path>
            </a:pathLst>
          </a:custGeom>
          <a:solidFill>
            <a:srgbClr val="FFEE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0415" y="280415"/>
            <a:ext cx="3572510" cy="1615440"/>
          </a:xfrm>
          <a:custGeom>
            <a:avLst/>
            <a:gdLst/>
            <a:ahLst/>
            <a:cxnLst/>
            <a:rect l="l" t="t" r="r" b="b"/>
            <a:pathLst>
              <a:path w="3572510" h="1615439">
                <a:moveTo>
                  <a:pt x="3562511" y="1533524"/>
                </a:moveTo>
                <a:lnTo>
                  <a:pt x="3099816" y="1533524"/>
                </a:lnTo>
                <a:lnTo>
                  <a:pt x="3531743" y="1615439"/>
                </a:lnTo>
                <a:lnTo>
                  <a:pt x="3572256" y="1541271"/>
                </a:lnTo>
                <a:lnTo>
                  <a:pt x="3562511" y="1533524"/>
                </a:lnTo>
                <a:close/>
              </a:path>
              <a:path w="3572510" h="1615439">
                <a:moveTo>
                  <a:pt x="319430" y="0"/>
                </a:moveTo>
                <a:lnTo>
                  <a:pt x="103479" y="77977"/>
                </a:lnTo>
                <a:lnTo>
                  <a:pt x="0" y="323849"/>
                </a:lnTo>
                <a:lnTo>
                  <a:pt x="125971" y="604773"/>
                </a:lnTo>
                <a:lnTo>
                  <a:pt x="2564511" y="1595881"/>
                </a:lnTo>
                <a:lnTo>
                  <a:pt x="3099816" y="1533524"/>
                </a:lnTo>
                <a:lnTo>
                  <a:pt x="3562511" y="1533524"/>
                </a:lnTo>
                <a:lnTo>
                  <a:pt x="3194304" y="1240789"/>
                </a:lnTo>
                <a:lnTo>
                  <a:pt x="2501519" y="819403"/>
                </a:lnTo>
                <a:lnTo>
                  <a:pt x="319430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3652" y="414527"/>
            <a:ext cx="3561715" cy="1598930"/>
          </a:xfrm>
          <a:custGeom>
            <a:avLst/>
            <a:gdLst/>
            <a:ahLst/>
            <a:cxnLst/>
            <a:rect l="l" t="t" r="r" b="b"/>
            <a:pathLst>
              <a:path w="3561715" h="1598930">
                <a:moveTo>
                  <a:pt x="3550165" y="1532509"/>
                </a:moveTo>
                <a:lnTo>
                  <a:pt x="3031617" y="1532509"/>
                </a:lnTo>
                <a:lnTo>
                  <a:pt x="3514471" y="1598676"/>
                </a:lnTo>
                <a:lnTo>
                  <a:pt x="3561588" y="1542161"/>
                </a:lnTo>
                <a:lnTo>
                  <a:pt x="3550165" y="1532509"/>
                </a:lnTo>
                <a:close/>
              </a:path>
              <a:path w="3561715" h="1598930">
                <a:moveTo>
                  <a:pt x="307657" y="0"/>
                </a:moveTo>
                <a:lnTo>
                  <a:pt x="103301" y="62357"/>
                </a:lnTo>
                <a:lnTo>
                  <a:pt x="0" y="292100"/>
                </a:lnTo>
                <a:lnTo>
                  <a:pt x="94322" y="580263"/>
                </a:lnTo>
                <a:lnTo>
                  <a:pt x="2571242" y="1579245"/>
                </a:lnTo>
                <a:lnTo>
                  <a:pt x="3031617" y="1532509"/>
                </a:lnTo>
                <a:lnTo>
                  <a:pt x="3550165" y="1532509"/>
                </a:lnTo>
                <a:lnTo>
                  <a:pt x="3206750" y="1242314"/>
                </a:lnTo>
                <a:lnTo>
                  <a:pt x="2988945" y="1010666"/>
                </a:lnTo>
                <a:lnTo>
                  <a:pt x="30765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52855" y="545591"/>
            <a:ext cx="2362200" cy="1460500"/>
          </a:xfrm>
          <a:custGeom>
            <a:avLst/>
            <a:gdLst/>
            <a:ahLst/>
            <a:cxnLst/>
            <a:rect l="l" t="t" r="r" b="b"/>
            <a:pathLst>
              <a:path w="2362200" h="1460500">
                <a:moveTo>
                  <a:pt x="175640" y="0"/>
                </a:moveTo>
                <a:lnTo>
                  <a:pt x="0" y="248158"/>
                </a:lnTo>
                <a:lnTo>
                  <a:pt x="0" y="635254"/>
                </a:lnTo>
                <a:lnTo>
                  <a:pt x="2076195" y="1459992"/>
                </a:lnTo>
                <a:lnTo>
                  <a:pt x="2114550" y="1043686"/>
                </a:lnTo>
                <a:lnTo>
                  <a:pt x="2362200" y="824738"/>
                </a:lnTo>
                <a:lnTo>
                  <a:pt x="175640" y="0"/>
                </a:lnTo>
                <a:close/>
              </a:path>
            </a:pathLst>
          </a:custGeom>
          <a:solidFill>
            <a:srgbClr val="FFB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83635" y="1482852"/>
            <a:ext cx="335280" cy="340360"/>
          </a:xfrm>
          <a:custGeom>
            <a:avLst/>
            <a:gdLst/>
            <a:ahLst/>
            <a:cxnLst/>
            <a:rect l="l" t="t" r="r" b="b"/>
            <a:pathLst>
              <a:path w="335279" h="340360">
                <a:moveTo>
                  <a:pt x="245872" y="0"/>
                </a:moveTo>
                <a:lnTo>
                  <a:pt x="89408" y="129667"/>
                </a:lnTo>
                <a:lnTo>
                  <a:pt x="0" y="339851"/>
                </a:lnTo>
                <a:lnTo>
                  <a:pt x="178815" y="314325"/>
                </a:lnTo>
                <a:lnTo>
                  <a:pt x="230250" y="164973"/>
                </a:lnTo>
                <a:lnTo>
                  <a:pt x="335279" y="53086"/>
                </a:lnTo>
                <a:lnTo>
                  <a:pt x="2458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5071" y="234695"/>
            <a:ext cx="3789045" cy="1716405"/>
          </a:xfrm>
          <a:custGeom>
            <a:avLst/>
            <a:gdLst/>
            <a:ahLst/>
            <a:cxnLst/>
            <a:rect l="l" t="t" r="r" b="b"/>
            <a:pathLst>
              <a:path w="3789045" h="1716405">
                <a:moveTo>
                  <a:pt x="3731241" y="1628266"/>
                </a:moveTo>
                <a:lnTo>
                  <a:pt x="3199256" y="1628266"/>
                </a:lnTo>
                <a:lnTo>
                  <a:pt x="3635629" y="1716024"/>
                </a:lnTo>
                <a:lnTo>
                  <a:pt x="3731241" y="1628266"/>
                </a:lnTo>
                <a:close/>
              </a:path>
              <a:path w="3789045" h="1716405">
                <a:moveTo>
                  <a:pt x="488200" y="0"/>
                </a:moveTo>
                <a:lnTo>
                  <a:pt x="350964" y="0"/>
                </a:lnTo>
                <a:lnTo>
                  <a:pt x="141732" y="101346"/>
                </a:lnTo>
                <a:lnTo>
                  <a:pt x="0" y="405638"/>
                </a:lnTo>
                <a:lnTo>
                  <a:pt x="150736" y="698118"/>
                </a:lnTo>
                <a:lnTo>
                  <a:pt x="2659253" y="1690624"/>
                </a:lnTo>
                <a:lnTo>
                  <a:pt x="3199256" y="1628266"/>
                </a:lnTo>
                <a:lnTo>
                  <a:pt x="3731241" y="1628266"/>
                </a:lnTo>
                <a:lnTo>
                  <a:pt x="3775795" y="1587373"/>
                </a:lnTo>
                <a:lnTo>
                  <a:pt x="2742565" y="1587373"/>
                </a:lnTo>
                <a:lnTo>
                  <a:pt x="2753933" y="1542414"/>
                </a:lnTo>
                <a:lnTo>
                  <a:pt x="2562479" y="1542414"/>
                </a:lnTo>
                <a:lnTo>
                  <a:pt x="240728" y="604519"/>
                </a:lnTo>
                <a:lnTo>
                  <a:pt x="179984" y="419226"/>
                </a:lnTo>
                <a:lnTo>
                  <a:pt x="231724" y="185292"/>
                </a:lnTo>
                <a:lnTo>
                  <a:pt x="488200" y="0"/>
                </a:lnTo>
                <a:close/>
              </a:path>
              <a:path w="3789045" h="1716405">
                <a:moveTo>
                  <a:pt x="3178937" y="1534667"/>
                </a:moveTo>
                <a:lnTo>
                  <a:pt x="2742565" y="1587373"/>
                </a:lnTo>
                <a:lnTo>
                  <a:pt x="3775795" y="1587373"/>
                </a:lnTo>
                <a:lnTo>
                  <a:pt x="3784374" y="1579499"/>
                </a:lnTo>
                <a:lnTo>
                  <a:pt x="3550157" y="1579499"/>
                </a:lnTo>
                <a:lnTo>
                  <a:pt x="3178937" y="1534667"/>
                </a:lnTo>
                <a:close/>
              </a:path>
              <a:path w="3789045" h="1716405">
                <a:moveTo>
                  <a:pt x="3212718" y="998474"/>
                </a:moveTo>
                <a:lnTo>
                  <a:pt x="3080004" y="1027683"/>
                </a:lnTo>
                <a:lnTo>
                  <a:pt x="3237483" y="1294764"/>
                </a:lnTo>
                <a:lnTo>
                  <a:pt x="3550157" y="1579499"/>
                </a:lnTo>
                <a:lnTo>
                  <a:pt x="3784374" y="1579499"/>
                </a:lnTo>
                <a:lnTo>
                  <a:pt x="3788664" y="1575562"/>
                </a:lnTo>
                <a:lnTo>
                  <a:pt x="3379216" y="1294764"/>
                </a:lnTo>
                <a:lnTo>
                  <a:pt x="3212718" y="998474"/>
                </a:lnTo>
                <a:close/>
              </a:path>
              <a:path w="3789045" h="1716405">
                <a:moveTo>
                  <a:pt x="3010280" y="1049146"/>
                </a:moveTo>
                <a:lnTo>
                  <a:pt x="2791967" y="1076452"/>
                </a:lnTo>
                <a:lnTo>
                  <a:pt x="2621026" y="1283080"/>
                </a:lnTo>
                <a:lnTo>
                  <a:pt x="2562479" y="1542414"/>
                </a:lnTo>
                <a:lnTo>
                  <a:pt x="2753933" y="1542414"/>
                </a:lnTo>
                <a:lnTo>
                  <a:pt x="2823464" y="1267459"/>
                </a:lnTo>
                <a:lnTo>
                  <a:pt x="3010280" y="1049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5112" y="251459"/>
            <a:ext cx="2676525" cy="974090"/>
          </a:xfrm>
          <a:custGeom>
            <a:avLst/>
            <a:gdLst/>
            <a:ahLst/>
            <a:cxnLst/>
            <a:rect l="l" t="t" r="r" b="b"/>
            <a:pathLst>
              <a:path w="2676525" h="974090">
                <a:moveTo>
                  <a:pt x="224891" y="0"/>
                </a:moveTo>
                <a:lnTo>
                  <a:pt x="0" y="52578"/>
                </a:lnTo>
                <a:lnTo>
                  <a:pt x="2419731" y="973836"/>
                </a:lnTo>
                <a:lnTo>
                  <a:pt x="2676144" y="954405"/>
                </a:lnTo>
                <a:lnTo>
                  <a:pt x="2248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49223" y="397763"/>
            <a:ext cx="361315" cy="652780"/>
          </a:xfrm>
          <a:custGeom>
            <a:avLst/>
            <a:gdLst/>
            <a:ahLst/>
            <a:cxnLst/>
            <a:rect l="l" t="t" r="r" b="b"/>
            <a:pathLst>
              <a:path w="361315" h="652780">
                <a:moveTo>
                  <a:pt x="261861" y="0"/>
                </a:moveTo>
                <a:lnTo>
                  <a:pt x="42887" y="206375"/>
                </a:lnTo>
                <a:lnTo>
                  <a:pt x="0" y="447801"/>
                </a:lnTo>
                <a:lnTo>
                  <a:pt x="74498" y="611377"/>
                </a:lnTo>
                <a:lnTo>
                  <a:pt x="212191" y="652272"/>
                </a:lnTo>
                <a:lnTo>
                  <a:pt x="171564" y="299847"/>
                </a:lnTo>
                <a:lnTo>
                  <a:pt x="361188" y="33147"/>
                </a:lnTo>
                <a:lnTo>
                  <a:pt x="2618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42644" y="850391"/>
            <a:ext cx="1097280" cy="579120"/>
          </a:xfrm>
          <a:custGeom>
            <a:avLst/>
            <a:gdLst/>
            <a:ahLst/>
            <a:cxnLst/>
            <a:rect l="l" t="t" r="r" b="b"/>
            <a:pathLst>
              <a:path w="1097280" h="579119">
                <a:moveTo>
                  <a:pt x="112140" y="156463"/>
                </a:moveTo>
                <a:lnTo>
                  <a:pt x="240156" y="318897"/>
                </a:lnTo>
                <a:lnTo>
                  <a:pt x="610362" y="528193"/>
                </a:lnTo>
                <a:lnTo>
                  <a:pt x="1045718" y="579120"/>
                </a:lnTo>
                <a:lnTo>
                  <a:pt x="1083657" y="475488"/>
                </a:lnTo>
                <a:lnTo>
                  <a:pt x="987298" y="475488"/>
                </a:lnTo>
                <a:lnTo>
                  <a:pt x="731519" y="449961"/>
                </a:lnTo>
                <a:lnTo>
                  <a:pt x="311912" y="285623"/>
                </a:lnTo>
                <a:lnTo>
                  <a:pt x="112140" y="156463"/>
                </a:lnTo>
                <a:close/>
              </a:path>
              <a:path w="1097280" h="579119">
                <a:moveTo>
                  <a:pt x="0" y="0"/>
                </a:moveTo>
                <a:lnTo>
                  <a:pt x="31368" y="66548"/>
                </a:lnTo>
                <a:lnTo>
                  <a:pt x="359029" y="129159"/>
                </a:lnTo>
                <a:lnTo>
                  <a:pt x="727075" y="268097"/>
                </a:lnTo>
                <a:lnTo>
                  <a:pt x="987298" y="475488"/>
                </a:lnTo>
                <a:lnTo>
                  <a:pt x="1083657" y="475488"/>
                </a:lnTo>
                <a:lnTo>
                  <a:pt x="1097280" y="438277"/>
                </a:lnTo>
                <a:lnTo>
                  <a:pt x="884047" y="234823"/>
                </a:lnTo>
                <a:lnTo>
                  <a:pt x="381507" y="332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836407" y="4530978"/>
            <a:ext cx="883919" cy="674370"/>
          </a:xfrm>
          <a:custGeom>
            <a:avLst/>
            <a:gdLst/>
            <a:ahLst/>
            <a:cxnLst/>
            <a:rect l="l" t="t" r="r" b="b"/>
            <a:pathLst>
              <a:path w="883920" h="674370">
                <a:moveTo>
                  <a:pt x="751459" y="0"/>
                </a:moveTo>
                <a:lnTo>
                  <a:pt x="148082" y="426720"/>
                </a:lnTo>
                <a:lnTo>
                  <a:pt x="84074" y="563118"/>
                </a:lnTo>
                <a:lnTo>
                  <a:pt x="0" y="653034"/>
                </a:lnTo>
                <a:lnTo>
                  <a:pt x="141477" y="630174"/>
                </a:lnTo>
                <a:lnTo>
                  <a:pt x="347091" y="530225"/>
                </a:lnTo>
                <a:lnTo>
                  <a:pt x="870458" y="138049"/>
                </a:lnTo>
                <a:lnTo>
                  <a:pt x="883412" y="75057"/>
                </a:lnTo>
                <a:lnTo>
                  <a:pt x="838708" y="12954"/>
                </a:lnTo>
                <a:lnTo>
                  <a:pt x="751459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813293" y="4504182"/>
            <a:ext cx="880744" cy="675005"/>
          </a:xfrm>
          <a:custGeom>
            <a:avLst/>
            <a:gdLst/>
            <a:ahLst/>
            <a:cxnLst/>
            <a:rect l="l" t="t" r="r" b="b"/>
            <a:pathLst>
              <a:path w="880745" h="675004">
                <a:moveTo>
                  <a:pt x="755269" y="0"/>
                </a:moveTo>
                <a:lnTo>
                  <a:pt x="144525" y="434594"/>
                </a:lnTo>
                <a:lnTo>
                  <a:pt x="87756" y="550799"/>
                </a:lnTo>
                <a:lnTo>
                  <a:pt x="0" y="655066"/>
                </a:lnTo>
                <a:lnTo>
                  <a:pt x="6857" y="674878"/>
                </a:lnTo>
                <a:lnTo>
                  <a:pt x="132587" y="636651"/>
                </a:lnTo>
                <a:lnTo>
                  <a:pt x="221487" y="620395"/>
                </a:lnTo>
                <a:lnTo>
                  <a:pt x="865377" y="139192"/>
                </a:lnTo>
                <a:lnTo>
                  <a:pt x="880490" y="81153"/>
                </a:lnTo>
                <a:lnTo>
                  <a:pt x="839724" y="21717"/>
                </a:lnTo>
                <a:lnTo>
                  <a:pt x="755269" y="0"/>
                </a:lnTo>
                <a:close/>
              </a:path>
            </a:pathLst>
          </a:custGeom>
          <a:solidFill>
            <a:srgbClr val="6F3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956677" y="4567554"/>
            <a:ext cx="638810" cy="531495"/>
          </a:xfrm>
          <a:custGeom>
            <a:avLst/>
            <a:gdLst/>
            <a:ahLst/>
            <a:cxnLst/>
            <a:rect l="l" t="t" r="r" b="b"/>
            <a:pathLst>
              <a:path w="638809" h="531495">
                <a:moveTo>
                  <a:pt x="509143" y="0"/>
                </a:moveTo>
                <a:lnTo>
                  <a:pt x="0" y="366268"/>
                </a:lnTo>
                <a:lnTo>
                  <a:pt x="96012" y="438912"/>
                </a:lnTo>
                <a:lnTo>
                  <a:pt x="112902" y="531114"/>
                </a:lnTo>
                <a:lnTo>
                  <a:pt x="638428" y="138684"/>
                </a:lnTo>
                <a:lnTo>
                  <a:pt x="603757" y="59182"/>
                </a:lnTo>
                <a:lnTo>
                  <a:pt x="509143" y="0"/>
                </a:lnTo>
                <a:close/>
              </a:path>
            </a:pathLst>
          </a:custGeom>
          <a:solidFill>
            <a:srgbClr val="FFB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927213" y="5047107"/>
            <a:ext cx="66040" cy="123189"/>
          </a:xfrm>
          <a:custGeom>
            <a:avLst/>
            <a:gdLst/>
            <a:ahLst/>
            <a:cxnLst/>
            <a:rect l="l" t="t" r="r" b="b"/>
            <a:pathLst>
              <a:path w="66040" h="123189">
                <a:moveTo>
                  <a:pt x="20192" y="0"/>
                </a:moveTo>
                <a:lnTo>
                  <a:pt x="0" y="46228"/>
                </a:lnTo>
                <a:lnTo>
                  <a:pt x="28447" y="81026"/>
                </a:lnTo>
                <a:lnTo>
                  <a:pt x="39877" y="122809"/>
                </a:lnTo>
                <a:lnTo>
                  <a:pt x="65912" y="109601"/>
                </a:lnTo>
                <a:lnTo>
                  <a:pt x="57784" y="52959"/>
                </a:lnTo>
                <a:lnTo>
                  <a:pt x="201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820279" y="4509389"/>
            <a:ext cx="911860" cy="728345"/>
          </a:xfrm>
          <a:custGeom>
            <a:avLst/>
            <a:gdLst/>
            <a:ahLst/>
            <a:cxnLst/>
            <a:rect l="l" t="t" r="r" b="b"/>
            <a:pathLst>
              <a:path w="911859" h="728345">
                <a:moveTo>
                  <a:pt x="764540" y="0"/>
                </a:moveTo>
                <a:lnTo>
                  <a:pt x="150749" y="443103"/>
                </a:lnTo>
                <a:lnTo>
                  <a:pt x="86105" y="580644"/>
                </a:lnTo>
                <a:lnTo>
                  <a:pt x="0" y="670687"/>
                </a:lnTo>
                <a:lnTo>
                  <a:pt x="11556" y="728345"/>
                </a:lnTo>
                <a:lnTo>
                  <a:pt x="140716" y="674116"/>
                </a:lnTo>
                <a:lnTo>
                  <a:pt x="239730" y="674116"/>
                </a:lnTo>
                <a:lnTo>
                  <a:pt x="240745" y="671194"/>
                </a:lnTo>
                <a:lnTo>
                  <a:pt x="45974" y="671194"/>
                </a:lnTo>
                <a:lnTo>
                  <a:pt x="111887" y="590169"/>
                </a:lnTo>
                <a:lnTo>
                  <a:pt x="163702" y="478663"/>
                </a:lnTo>
                <a:lnTo>
                  <a:pt x="237961" y="478663"/>
                </a:lnTo>
                <a:lnTo>
                  <a:pt x="201295" y="442849"/>
                </a:lnTo>
                <a:lnTo>
                  <a:pt x="774065" y="35560"/>
                </a:lnTo>
                <a:lnTo>
                  <a:pt x="876003" y="35560"/>
                </a:lnTo>
                <a:lnTo>
                  <a:pt x="858266" y="8890"/>
                </a:lnTo>
                <a:lnTo>
                  <a:pt x="764540" y="0"/>
                </a:lnTo>
                <a:close/>
              </a:path>
              <a:path w="911859" h="728345">
                <a:moveTo>
                  <a:pt x="239730" y="674116"/>
                </a:moveTo>
                <a:lnTo>
                  <a:pt x="140716" y="674116"/>
                </a:lnTo>
                <a:lnTo>
                  <a:pt x="237744" y="679831"/>
                </a:lnTo>
                <a:lnTo>
                  <a:pt x="239730" y="674116"/>
                </a:lnTo>
                <a:close/>
              </a:path>
              <a:path w="911859" h="728345">
                <a:moveTo>
                  <a:pt x="161798" y="640588"/>
                </a:moveTo>
                <a:lnTo>
                  <a:pt x="45974" y="671194"/>
                </a:lnTo>
                <a:lnTo>
                  <a:pt x="240745" y="671194"/>
                </a:lnTo>
                <a:lnTo>
                  <a:pt x="250190" y="644017"/>
                </a:lnTo>
                <a:lnTo>
                  <a:pt x="161798" y="640588"/>
                </a:lnTo>
                <a:close/>
              </a:path>
              <a:path w="911859" h="728345">
                <a:moveTo>
                  <a:pt x="237961" y="478663"/>
                </a:moveTo>
                <a:lnTo>
                  <a:pt x="163702" y="478663"/>
                </a:lnTo>
                <a:lnTo>
                  <a:pt x="229743" y="546608"/>
                </a:lnTo>
                <a:lnTo>
                  <a:pt x="255397" y="624205"/>
                </a:lnTo>
                <a:lnTo>
                  <a:pt x="281050" y="568325"/>
                </a:lnTo>
                <a:lnTo>
                  <a:pt x="255904" y="496188"/>
                </a:lnTo>
                <a:lnTo>
                  <a:pt x="237961" y="478663"/>
                </a:lnTo>
                <a:close/>
              </a:path>
              <a:path w="911859" h="728345">
                <a:moveTo>
                  <a:pt x="876003" y="35560"/>
                </a:moveTo>
                <a:lnTo>
                  <a:pt x="774065" y="35560"/>
                </a:lnTo>
                <a:lnTo>
                  <a:pt x="828294" y="49403"/>
                </a:lnTo>
                <a:lnTo>
                  <a:pt x="877697" y="97409"/>
                </a:lnTo>
                <a:lnTo>
                  <a:pt x="884936" y="186436"/>
                </a:lnTo>
                <a:lnTo>
                  <a:pt x="905255" y="153924"/>
                </a:lnTo>
                <a:lnTo>
                  <a:pt x="911478" y="88900"/>
                </a:lnTo>
                <a:lnTo>
                  <a:pt x="876003" y="355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098281" y="4645786"/>
            <a:ext cx="616585" cy="498475"/>
          </a:xfrm>
          <a:custGeom>
            <a:avLst/>
            <a:gdLst/>
            <a:ahLst/>
            <a:cxnLst/>
            <a:rect l="l" t="t" r="r" b="b"/>
            <a:pathLst>
              <a:path w="616584" h="498475">
                <a:moveTo>
                  <a:pt x="616585" y="0"/>
                </a:moveTo>
                <a:lnTo>
                  <a:pt x="33274" y="434467"/>
                </a:lnTo>
                <a:lnTo>
                  <a:pt x="0" y="498220"/>
                </a:lnTo>
                <a:lnTo>
                  <a:pt x="596011" y="61340"/>
                </a:lnTo>
                <a:lnTo>
                  <a:pt x="6165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479663" y="4587747"/>
            <a:ext cx="151765" cy="155575"/>
          </a:xfrm>
          <a:custGeom>
            <a:avLst/>
            <a:gdLst/>
            <a:ahLst/>
            <a:cxnLst/>
            <a:rect l="l" t="t" r="r" b="b"/>
            <a:pathLst>
              <a:path w="151765" h="155575">
                <a:moveTo>
                  <a:pt x="30225" y="0"/>
                </a:moveTo>
                <a:lnTo>
                  <a:pt x="0" y="26162"/>
                </a:lnTo>
                <a:lnTo>
                  <a:pt x="91820" y="70231"/>
                </a:lnTo>
                <a:lnTo>
                  <a:pt x="128904" y="155447"/>
                </a:lnTo>
                <a:lnTo>
                  <a:pt x="151637" y="137159"/>
                </a:lnTo>
                <a:lnTo>
                  <a:pt x="133476" y="54228"/>
                </a:lnTo>
                <a:lnTo>
                  <a:pt x="81025" y="7493"/>
                </a:lnTo>
                <a:lnTo>
                  <a:pt x="302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163052" y="4756277"/>
            <a:ext cx="295275" cy="196215"/>
          </a:xfrm>
          <a:custGeom>
            <a:avLst/>
            <a:gdLst/>
            <a:ahLst/>
            <a:cxnLst/>
            <a:rect l="l" t="t" r="r" b="b"/>
            <a:pathLst>
              <a:path w="295275" h="196214">
                <a:moveTo>
                  <a:pt x="240283" y="5587"/>
                </a:moveTo>
                <a:lnTo>
                  <a:pt x="182118" y="11303"/>
                </a:lnTo>
                <a:lnTo>
                  <a:pt x="76707" y="67310"/>
                </a:lnTo>
                <a:lnTo>
                  <a:pt x="0" y="162687"/>
                </a:lnTo>
                <a:lnTo>
                  <a:pt x="26416" y="196215"/>
                </a:lnTo>
                <a:lnTo>
                  <a:pt x="107188" y="176530"/>
                </a:lnTo>
                <a:lnTo>
                  <a:pt x="123760" y="164592"/>
                </a:lnTo>
                <a:lnTo>
                  <a:pt x="33654" y="164592"/>
                </a:lnTo>
                <a:lnTo>
                  <a:pt x="77724" y="107823"/>
                </a:lnTo>
                <a:lnTo>
                  <a:pt x="179577" y="33274"/>
                </a:lnTo>
                <a:lnTo>
                  <a:pt x="240283" y="5587"/>
                </a:lnTo>
                <a:close/>
              </a:path>
              <a:path w="295275" h="196214">
                <a:moveTo>
                  <a:pt x="274066" y="0"/>
                </a:moveTo>
                <a:lnTo>
                  <a:pt x="210439" y="68072"/>
                </a:lnTo>
                <a:lnTo>
                  <a:pt x="122300" y="134239"/>
                </a:lnTo>
                <a:lnTo>
                  <a:pt x="33654" y="164592"/>
                </a:lnTo>
                <a:lnTo>
                  <a:pt x="123760" y="164592"/>
                </a:lnTo>
                <a:lnTo>
                  <a:pt x="230250" y="87884"/>
                </a:lnTo>
                <a:lnTo>
                  <a:pt x="294767" y="2667"/>
                </a:lnTo>
                <a:lnTo>
                  <a:pt x="2740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02208" y="5055108"/>
            <a:ext cx="6806565" cy="723900"/>
          </a:xfrm>
          <a:custGeom>
            <a:avLst/>
            <a:gdLst/>
            <a:ahLst/>
            <a:cxnLst/>
            <a:rect l="l" t="t" r="r" b="b"/>
            <a:pathLst>
              <a:path w="6806565" h="723900">
                <a:moveTo>
                  <a:pt x="0" y="0"/>
                </a:moveTo>
                <a:lnTo>
                  <a:pt x="55103" y="18769"/>
                </a:lnTo>
                <a:lnTo>
                  <a:pt x="123329" y="43966"/>
                </a:lnTo>
                <a:lnTo>
                  <a:pt x="161825" y="58598"/>
                </a:lnTo>
                <a:lnTo>
                  <a:pt x="202958" y="74385"/>
                </a:lnTo>
                <a:lnTo>
                  <a:pt x="246511" y="91177"/>
                </a:lnTo>
                <a:lnTo>
                  <a:pt x="292271" y="108824"/>
                </a:lnTo>
                <a:lnTo>
                  <a:pt x="340023" y="127174"/>
                </a:lnTo>
                <a:lnTo>
                  <a:pt x="389551" y="146077"/>
                </a:lnTo>
                <a:lnTo>
                  <a:pt x="440640" y="165383"/>
                </a:lnTo>
                <a:lnTo>
                  <a:pt x="493077" y="184941"/>
                </a:lnTo>
                <a:lnTo>
                  <a:pt x="546645" y="204602"/>
                </a:lnTo>
                <a:lnTo>
                  <a:pt x="601131" y="224213"/>
                </a:lnTo>
                <a:lnTo>
                  <a:pt x="656319" y="243626"/>
                </a:lnTo>
                <a:lnTo>
                  <a:pt x="711995" y="262689"/>
                </a:lnTo>
                <a:lnTo>
                  <a:pt x="767943" y="281252"/>
                </a:lnTo>
                <a:lnTo>
                  <a:pt x="823948" y="299164"/>
                </a:lnTo>
                <a:lnTo>
                  <a:pt x="879797" y="316276"/>
                </a:lnTo>
                <a:lnTo>
                  <a:pt x="935273" y="332436"/>
                </a:lnTo>
                <a:lnTo>
                  <a:pt x="990163" y="347494"/>
                </a:lnTo>
                <a:lnTo>
                  <a:pt x="1044251" y="361299"/>
                </a:lnTo>
                <a:lnTo>
                  <a:pt x="1097323" y="373702"/>
                </a:lnTo>
                <a:lnTo>
                  <a:pt x="1149163" y="384551"/>
                </a:lnTo>
                <a:lnTo>
                  <a:pt x="1199556" y="393696"/>
                </a:lnTo>
                <a:lnTo>
                  <a:pt x="1248289" y="400987"/>
                </a:lnTo>
                <a:lnTo>
                  <a:pt x="1295146" y="406273"/>
                </a:lnTo>
                <a:lnTo>
                  <a:pt x="1347139" y="409588"/>
                </a:lnTo>
                <a:lnTo>
                  <a:pt x="1399845" y="410174"/>
                </a:lnTo>
                <a:lnTo>
                  <a:pt x="1453133" y="408275"/>
                </a:lnTo>
                <a:lnTo>
                  <a:pt x="1506873" y="404136"/>
                </a:lnTo>
                <a:lnTo>
                  <a:pt x="1560936" y="398002"/>
                </a:lnTo>
                <a:lnTo>
                  <a:pt x="1615189" y="390120"/>
                </a:lnTo>
                <a:lnTo>
                  <a:pt x="1669505" y="380733"/>
                </a:lnTo>
                <a:lnTo>
                  <a:pt x="1723752" y="370087"/>
                </a:lnTo>
                <a:lnTo>
                  <a:pt x="1777800" y="358427"/>
                </a:lnTo>
                <a:lnTo>
                  <a:pt x="1831518" y="345999"/>
                </a:lnTo>
                <a:lnTo>
                  <a:pt x="1884778" y="333047"/>
                </a:lnTo>
                <a:lnTo>
                  <a:pt x="1937448" y="319817"/>
                </a:lnTo>
                <a:lnTo>
                  <a:pt x="1989398" y="306554"/>
                </a:lnTo>
                <a:lnTo>
                  <a:pt x="2040499" y="293503"/>
                </a:lnTo>
                <a:lnTo>
                  <a:pt x="2090619" y="280910"/>
                </a:lnTo>
                <a:lnTo>
                  <a:pt x="2139630" y="269018"/>
                </a:lnTo>
                <a:lnTo>
                  <a:pt x="2187399" y="258075"/>
                </a:lnTo>
                <a:lnTo>
                  <a:pt x="2233799" y="248324"/>
                </a:lnTo>
                <a:lnTo>
                  <a:pt x="2278697" y="240011"/>
                </a:lnTo>
                <a:lnTo>
                  <a:pt x="2321964" y="233382"/>
                </a:lnTo>
                <a:lnTo>
                  <a:pt x="2363470" y="228681"/>
                </a:lnTo>
                <a:lnTo>
                  <a:pt x="2403085" y="226153"/>
                </a:lnTo>
                <a:lnTo>
                  <a:pt x="2440677" y="226044"/>
                </a:lnTo>
                <a:lnTo>
                  <a:pt x="2476118" y="228600"/>
                </a:lnTo>
                <a:lnTo>
                  <a:pt x="2524359" y="237928"/>
                </a:lnTo>
                <a:lnTo>
                  <a:pt x="2566610" y="253432"/>
                </a:lnTo>
                <a:lnTo>
                  <a:pt x="2603617" y="274181"/>
                </a:lnTo>
                <a:lnTo>
                  <a:pt x="2636123" y="299240"/>
                </a:lnTo>
                <a:lnTo>
                  <a:pt x="2664872" y="327678"/>
                </a:lnTo>
                <a:lnTo>
                  <a:pt x="2690610" y="358562"/>
                </a:lnTo>
                <a:lnTo>
                  <a:pt x="2714079" y="390959"/>
                </a:lnTo>
                <a:lnTo>
                  <a:pt x="2736024" y="423937"/>
                </a:lnTo>
                <a:lnTo>
                  <a:pt x="2757189" y="456562"/>
                </a:lnTo>
                <a:lnTo>
                  <a:pt x="2778319" y="487903"/>
                </a:lnTo>
                <a:lnTo>
                  <a:pt x="2823448" y="543001"/>
                </a:lnTo>
                <a:lnTo>
                  <a:pt x="2877363" y="581770"/>
                </a:lnTo>
                <a:lnTo>
                  <a:pt x="2946018" y="596747"/>
                </a:lnTo>
                <a:lnTo>
                  <a:pt x="2975179" y="594477"/>
                </a:lnTo>
                <a:lnTo>
                  <a:pt x="3031059" y="576471"/>
                </a:lnTo>
                <a:lnTo>
                  <a:pt x="3085446" y="543868"/>
                </a:lnTo>
                <a:lnTo>
                  <a:pt x="3140456" y="500699"/>
                </a:lnTo>
                <a:lnTo>
                  <a:pt x="3198202" y="450996"/>
                </a:lnTo>
                <a:lnTo>
                  <a:pt x="3228762" y="424954"/>
                </a:lnTo>
                <a:lnTo>
                  <a:pt x="3260800" y="398790"/>
                </a:lnTo>
                <a:lnTo>
                  <a:pt x="3294579" y="373008"/>
                </a:lnTo>
                <a:lnTo>
                  <a:pt x="3330365" y="348111"/>
                </a:lnTo>
                <a:lnTo>
                  <a:pt x="3368421" y="324605"/>
                </a:lnTo>
                <a:lnTo>
                  <a:pt x="3409011" y="302992"/>
                </a:lnTo>
                <a:lnTo>
                  <a:pt x="3452401" y="283777"/>
                </a:lnTo>
                <a:lnTo>
                  <a:pt x="3498855" y="267463"/>
                </a:lnTo>
                <a:lnTo>
                  <a:pt x="3548636" y="254554"/>
                </a:lnTo>
                <a:lnTo>
                  <a:pt x="3602010" y="245555"/>
                </a:lnTo>
                <a:lnTo>
                  <a:pt x="3659240" y="240969"/>
                </a:lnTo>
                <a:lnTo>
                  <a:pt x="3720591" y="241300"/>
                </a:lnTo>
                <a:lnTo>
                  <a:pt x="3792692" y="247860"/>
                </a:lnTo>
                <a:lnTo>
                  <a:pt x="3831405" y="253547"/>
                </a:lnTo>
                <a:lnTo>
                  <a:pt x="3871772" y="260716"/>
                </a:lnTo>
                <a:lnTo>
                  <a:pt x="3913701" y="269273"/>
                </a:lnTo>
                <a:lnTo>
                  <a:pt x="3957099" y="279125"/>
                </a:lnTo>
                <a:lnTo>
                  <a:pt x="4001874" y="290180"/>
                </a:lnTo>
                <a:lnTo>
                  <a:pt x="4047936" y="302345"/>
                </a:lnTo>
                <a:lnTo>
                  <a:pt x="4095191" y="315527"/>
                </a:lnTo>
                <a:lnTo>
                  <a:pt x="4143549" y="329634"/>
                </a:lnTo>
                <a:lnTo>
                  <a:pt x="4192917" y="344572"/>
                </a:lnTo>
                <a:lnTo>
                  <a:pt x="4243203" y="360248"/>
                </a:lnTo>
                <a:lnTo>
                  <a:pt x="4294316" y="376571"/>
                </a:lnTo>
                <a:lnTo>
                  <a:pt x="4346164" y="393447"/>
                </a:lnTo>
                <a:lnTo>
                  <a:pt x="4398655" y="410783"/>
                </a:lnTo>
                <a:lnTo>
                  <a:pt x="4451697" y="428487"/>
                </a:lnTo>
                <a:lnTo>
                  <a:pt x="4505198" y="446466"/>
                </a:lnTo>
                <a:lnTo>
                  <a:pt x="4559067" y="464626"/>
                </a:lnTo>
                <a:lnTo>
                  <a:pt x="4613211" y="482876"/>
                </a:lnTo>
                <a:lnTo>
                  <a:pt x="4667538" y="501122"/>
                </a:lnTo>
                <a:lnTo>
                  <a:pt x="4721958" y="519272"/>
                </a:lnTo>
                <a:lnTo>
                  <a:pt x="4776378" y="537233"/>
                </a:lnTo>
                <a:lnTo>
                  <a:pt x="4830705" y="554912"/>
                </a:lnTo>
                <a:lnTo>
                  <a:pt x="4884849" y="572216"/>
                </a:lnTo>
                <a:lnTo>
                  <a:pt x="4938718" y="589052"/>
                </a:lnTo>
                <a:lnTo>
                  <a:pt x="4992219" y="605329"/>
                </a:lnTo>
                <a:lnTo>
                  <a:pt x="5045261" y="620952"/>
                </a:lnTo>
                <a:lnTo>
                  <a:pt x="5097752" y="635829"/>
                </a:lnTo>
                <a:lnTo>
                  <a:pt x="5149600" y="649867"/>
                </a:lnTo>
                <a:lnTo>
                  <a:pt x="5200713" y="662974"/>
                </a:lnTo>
                <a:lnTo>
                  <a:pt x="5250999" y="675057"/>
                </a:lnTo>
                <a:lnTo>
                  <a:pt x="5300367" y="686022"/>
                </a:lnTo>
                <a:lnTo>
                  <a:pt x="5348725" y="695778"/>
                </a:lnTo>
                <a:lnTo>
                  <a:pt x="5395980" y="704231"/>
                </a:lnTo>
                <a:lnTo>
                  <a:pt x="5442042" y="711289"/>
                </a:lnTo>
                <a:lnTo>
                  <a:pt x="5486817" y="716858"/>
                </a:lnTo>
                <a:lnTo>
                  <a:pt x="5530215" y="720847"/>
                </a:lnTo>
                <a:lnTo>
                  <a:pt x="5572144" y="723161"/>
                </a:lnTo>
                <a:lnTo>
                  <a:pt x="5612511" y="723709"/>
                </a:lnTo>
                <a:lnTo>
                  <a:pt x="5669523" y="721507"/>
                </a:lnTo>
                <a:lnTo>
                  <a:pt x="5726208" y="716112"/>
                </a:lnTo>
                <a:lnTo>
                  <a:pt x="5782486" y="707754"/>
                </a:lnTo>
                <a:lnTo>
                  <a:pt x="5838279" y="696662"/>
                </a:lnTo>
                <a:lnTo>
                  <a:pt x="5893508" y="683068"/>
                </a:lnTo>
                <a:lnTo>
                  <a:pt x="5948094" y="667200"/>
                </a:lnTo>
                <a:lnTo>
                  <a:pt x="6001957" y="649288"/>
                </a:lnTo>
                <a:lnTo>
                  <a:pt x="6055020" y="629563"/>
                </a:lnTo>
                <a:lnTo>
                  <a:pt x="6107204" y="608254"/>
                </a:lnTo>
                <a:lnTo>
                  <a:pt x="6158429" y="585591"/>
                </a:lnTo>
                <a:lnTo>
                  <a:pt x="6208616" y="561804"/>
                </a:lnTo>
                <a:lnTo>
                  <a:pt x="6257687" y="537123"/>
                </a:lnTo>
                <a:lnTo>
                  <a:pt x="6305563" y="511777"/>
                </a:lnTo>
                <a:lnTo>
                  <a:pt x="6352166" y="485997"/>
                </a:lnTo>
                <a:lnTo>
                  <a:pt x="6397415" y="460012"/>
                </a:lnTo>
                <a:lnTo>
                  <a:pt x="6441233" y="434052"/>
                </a:lnTo>
                <a:lnTo>
                  <a:pt x="6483540" y="408348"/>
                </a:lnTo>
                <a:lnTo>
                  <a:pt x="6524258" y="383128"/>
                </a:lnTo>
                <a:lnTo>
                  <a:pt x="6563307" y="358623"/>
                </a:lnTo>
                <a:lnTo>
                  <a:pt x="6600610" y="335063"/>
                </a:lnTo>
                <a:lnTo>
                  <a:pt x="6636086" y="312677"/>
                </a:lnTo>
                <a:lnTo>
                  <a:pt x="6669658" y="291696"/>
                </a:lnTo>
                <a:lnTo>
                  <a:pt x="6730771" y="254865"/>
                </a:lnTo>
                <a:lnTo>
                  <a:pt x="6783319" y="226411"/>
                </a:lnTo>
                <a:lnTo>
                  <a:pt x="6806184" y="215900"/>
                </a:lnTo>
              </a:path>
            </a:pathLst>
          </a:custGeom>
          <a:ln w="76200">
            <a:solidFill>
              <a:srgbClr val="6F3C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077461" y="1957070"/>
            <a:ext cx="889000" cy="355600"/>
          </a:xfrm>
          <a:custGeom>
            <a:avLst/>
            <a:gdLst/>
            <a:ahLst/>
            <a:cxnLst/>
            <a:rect l="l" t="t" r="r" b="b"/>
            <a:pathLst>
              <a:path w="889000" h="355600">
                <a:moveTo>
                  <a:pt x="0" y="25400"/>
                </a:moveTo>
                <a:lnTo>
                  <a:pt x="48542" y="52478"/>
                </a:lnTo>
                <a:lnTo>
                  <a:pt x="96908" y="79065"/>
                </a:lnTo>
                <a:lnTo>
                  <a:pt x="144819" y="104569"/>
                </a:lnTo>
                <a:lnTo>
                  <a:pt x="191999" y="128402"/>
                </a:lnTo>
                <a:lnTo>
                  <a:pt x="238172" y="149971"/>
                </a:lnTo>
                <a:lnTo>
                  <a:pt x="283061" y="168686"/>
                </a:lnTo>
                <a:lnTo>
                  <a:pt x="326390" y="183957"/>
                </a:lnTo>
                <a:lnTo>
                  <a:pt x="367881" y="195193"/>
                </a:lnTo>
                <a:lnTo>
                  <a:pt x="407258" y="201804"/>
                </a:lnTo>
                <a:lnTo>
                  <a:pt x="444246" y="203200"/>
                </a:lnTo>
                <a:lnTo>
                  <a:pt x="482274" y="194124"/>
                </a:lnTo>
                <a:lnTo>
                  <a:pt x="517288" y="172683"/>
                </a:lnTo>
                <a:lnTo>
                  <a:pt x="549679" y="142729"/>
                </a:lnTo>
                <a:lnTo>
                  <a:pt x="579837" y="108115"/>
                </a:lnTo>
                <a:lnTo>
                  <a:pt x="608153" y="72694"/>
                </a:lnTo>
                <a:lnTo>
                  <a:pt x="635018" y="40320"/>
                </a:lnTo>
                <a:lnTo>
                  <a:pt x="660824" y="14844"/>
                </a:lnTo>
                <a:lnTo>
                  <a:pt x="685960" y="119"/>
                </a:lnTo>
                <a:lnTo>
                  <a:pt x="710818" y="0"/>
                </a:lnTo>
                <a:lnTo>
                  <a:pt x="738622" y="20030"/>
                </a:lnTo>
                <a:lnTo>
                  <a:pt x="765798" y="57562"/>
                </a:lnTo>
                <a:lnTo>
                  <a:pt x="791860" y="107334"/>
                </a:lnTo>
                <a:lnTo>
                  <a:pt x="816324" y="164083"/>
                </a:lnTo>
                <a:lnTo>
                  <a:pt x="838704" y="222547"/>
                </a:lnTo>
                <a:lnTo>
                  <a:pt x="858516" y="277463"/>
                </a:lnTo>
                <a:lnTo>
                  <a:pt x="875273" y="323568"/>
                </a:lnTo>
                <a:lnTo>
                  <a:pt x="888491" y="355600"/>
                </a:lnTo>
              </a:path>
            </a:pathLst>
          </a:custGeom>
          <a:ln w="1143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93547" y="3011423"/>
            <a:ext cx="8592312" cy="929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69481" y="2987294"/>
            <a:ext cx="8589200" cy="9260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6755" y="1773935"/>
            <a:ext cx="5760720" cy="4866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72183" y="1769364"/>
            <a:ext cx="5770245" cy="4875530"/>
          </a:xfrm>
          <a:custGeom>
            <a:avLst/>
            <a:gdLst/>
            <a:ahLst/>
            <a:cxnLst/>
            <a:rect l="l" t="t" r="r" b="b"/>
            <a:pathLst>
              <a:path w="5770245" h="4875530">
                <a:moveTo>
                  <a:pt x="0" y="4875276"/>
                </a:moveTo>
                <a:lnTo>
                  <a:pt x="5769864" y="4875276"/>
                </a:lnTo>
                <a:lnTo>
                  <a:pt x="5769864" y="0"/>
                </a:lnTo>
                <a:lnTo>
                  <a:pt x="0" y="0"/>
                </a:lnTo>
                <a:lnTo>
                  <a:pt x="0" y="4875276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42416" y="188976"/>
            <a:ext cx="6605016" cy="160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37844" y="184404"/>
            <a:ext cx="6614159" cy="1609725"/>
          </a:xfrm>
          <a:custGeom>
            <a:avLst/>
            <a:gdLst/>
            <a:ahLst/>
            <a:cxnLst/>
            <a:rect l="l" t="t" r="r" b="b"/>
            <a:pathLst>
              <a:path w="6614159" h="1609725">
                <a:moveTo>
                  <a:pt x="0" y="1609344"/>
                </a:moveTo>
                <a:lnTo>
                  <a:pt x="6614159" y="1609344"/>
                </a:lnTo>
                <a:lnTo>
                  <a:pt x="6614159" y="0"/>
                </a:lnTo>
                <a:lnTo>
                  <a:pt x="0" y="0"/>
                </a:lnTo>
                <a:lnTo>
                  <a:pt x="0" y="1609344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3016" y="2136266"/>
            <a:ext cx="7499350" cy="3825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38100">
              <a:lnSpc>
                <a:spcPct val="100000"/>
              </a:lnSpc>
            </a:pPr>
            <a:r>
              <a:rPr dirty="0" sz="2000" b="1">
                <a:solidFill>
                  <a:srgbClr val="FF0000"/>
                </a:solidFill>
                <a:latin typeface="Comic Sans MS"/>
                <a:cs typeface="Comic Sans MS"/>
              </a:rPr>
              <a:t>Содержание</a:t>
            </a:r>
            <a:r>
              <a:rPr dirty="0" sz="2000" spc="-100" b="1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omic Sans MS"/>
                <a:cs typeface="Comic Sans MS"/>
              </a:rPr>
              <a:t>проекта</a:t>
            </a:r>
            <a:endParaRPr sz="2000">
              <a:latin typeface="Comic Sans MS"/>
              <a:cs typeface="Comic Sans MS"/>
            </a:endParaRPr>
          </a:p>
          <a:p>
            <a:pPr algn="ctr" marL="37465">
              <a:lnSpc>
                <a:spcPct val="100000"/>
              </a:lnSpc>
              <a:spcBef>
                <a:spcPts val="240"/>
              </a:spcBef>
            </a:pPr>
            <a:r>
              <a:rPr dirty="0" sz="2000" spc="-500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 b="1" u="heavy">
                <a:solidFill>
                  <a:srgbClr val="FF0000"/>
                </a:solidFill>
                <a:latin typeface="Comic Sans MS"/>
                <a:cs typeface="Comic Sans MS"/>
              </a:rPr>
              <a:t>«Клуб интернациональных</a:t>
            </a:r>
            <a:r>
              <a:rPr dirty="0" sz="2000" spc="-80" b="1" u="heavy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dirty="0" sz="2000" b="1" u="heavy">
                <a:solidFill>
                  <a:srgbClr val="FF0000"/>
                </a:solidFill>
                <a:latin typeface="Comic Sans MS"/>
                <a:cs typeface="Comic Sans MS"/>
              </a:rPr>
              <a:t>знакомств»</a:t>
            </a:r>
            <a:endParaRPr sz="2000">
              <a:latin typeface="Comic Sans MS"/>
              <a:cs typeface="Comic Sans MS"/>
            </a:endParaRPr>
          </a:p>
          <a:p>
            <a:pPr marL="355600" marR="5080" indent="-342900">
              <a:lnSpc>
                <a:spcPts val="2140"/>
              </a:lnSpc>
              <a:spcBef>
                <a:spcPts val="525"/>
              </a:spcBef>
              <a:buFont typeface="Comic Sans MS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0703AE"/>
                </a:solidFill>
                <a:latin typeface="Comic Sans MS"/>
                <a:cs typeface="Comic Sans MS"/>
              </a:rPr>
              <a:t>1. Поиск электронных адресов носителей языка в сети  интернет</a:t>
            </a:r>
            <a:r>
              <a:rPr dirty="0" sz="2000" spc="15" b="1">
                <a:solidFill>
                  <a:srgbClr val="0703AE"/>
                </a:solidFill>
                <a:latin typeface="Comic Sans MS"/>
                <a:cs typeface="Comic Sans MS"/>
              </a:rPr>
              <a:t> </a:t>
            </a:r>
            <a:r>
              <a:rPr dirty="0" sz="2000" spc="-5" b="1">
                <a:solidFill>
                  <a:srgbClr val="0703AE"/>
                </a:solidFill>
                <a:latin typeface="Comic Sans MS"/>
                <a:cs typeface="Comic Sans MS"/>
              </a:rPr>
              <a:t>(</a:t>
            </a:r>
            <a:r>
              <a:rPr dirty="0" sz="2000" spc="-5" b="1">
                <a:solidFill>
                  <a:srgbClr val="0703AE"/>
                </a:solidFill>
                <a:latin typeface="Palatino Linotype"/>
                <a:cs typeface="Palatino Linotype"/>
              </a:rPr>
              <a:t>www.studentsoftheword)</a:t>
            </a:r>
            <a:r>
              <a:rPr dirty="0" sz="2000" spc="-5" b="1">
                <a:solidFill>
                  <a:srgbClr val="0703AE"/>
                </a:solidFill>
                <a:latin typeface="Comic Sans MS"/>
                <a:cs typeface="Comic Sans MS"/>
              </a:rPr>
              <a:t>.</a:t>
            </a:r>
            <a:endParaRPr sz="2000">
              <a:latin typeface="Comic Sans MS"/>
              <a:cs typeface="Comic Sans MS"/>
            </a:endParaRPr>
          </a:p>
          <a:p>
            <a:pPr marL="355600" marR="1765300" indent="-342900">
              <a:lnSpc>
                <a:spcPts val="2160"/>
              </a:lnSpc>
              <a:spcBef>
                <a:spcPts val="509"/>
              </a:spcBef>
              <a:buFont typeface="Comic Sans MS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0703AE"/>
                </a:solidFill>
                <a:latin typeface="Comic Sans MS"/>
                <a:cs typeface="Comic Sans MS"/>
              </a:rPr>
              <a:t>2. Организация постоянной переписки со  сверстниками </a:t>
            </a:r>
            <a:r>
              <a:rPr dirty="0" sz="2000" spc="-5" b="1">
                <a:solidFill>
                  <a:srgbClr val="0703AE"/>
                </a:solidFill>
                <a:latin typeface="Comic Sans MS"/>
                <a:cs typeface="Comic Sans MS"/>
              </a:rPr>
              <a:t>за</a:t>
            </a:r>
            <a:r>
              <a:rPr dirty="0" sz="2000" spc="-45" b="1">
                <a:solidFill>
                  <a:srgbClr val="0703AE"/>
                </a:solidFill>
                <a:latin typeface="Comic Sans MS"/>
                <a:cs typeface="Comic Sans MS"/>
              </a:rPr>
              <a:t> </a:t>
            </a:r>
            <a:r>
              <a:rPr dirty="0" sz="2000" b="1">
                <a:solidFill>
                  <a:srgbClr val="0703AE"/>
                </a:solidFill>
                <a:latin typeface="Comic Sans MS"/>
                <a:cs typeface="Comic Sans MS"/>
              </a:rPr>
              <a:t>рубежом.</a:t>
            </a:r>
            <a:endParaRPr sz="2000">
              <a:latin typeface="Comic Sans MS"/>
              <a:cs typeface="Comic Sans MS"/>
            </a:endParaRPr>
          </a:p>
          <a:p>
            <a:pPr marL="355600" marR="49530" indent="-342900">
              <a:lnSpc>
                <a:spcPts val="2160"/>
              </a:lnSpc>
              <a:spcBef>
                <a:spcPts val="480"/>
              </a:spcBef>
              <a:buFont typeface="Comic Sans MS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0703AE"/>
                </a:solidFill>
                <a:latin typeface="Comic Sans MS"/>
                <a:cs typeface="Comic Sans MS"/>
              </a:rPr>
              <a:t>3. Взаимообмен лингвострановедческой информацией,  изучение</a:t>
            </a:r>
            <a:r>
              <a:rPr dirty="0" sz="2000" spc="-80" b="1">
                <a:solidFill>
                  <a:srgbClr val="0703AE"/>
                </a:solidFill>
                <a:latin typeface="Comic Sans MS"/>
                <a:cs typeface="Comic Sans MS"/>
              </a:rPr>
              <a:t> </a:t>
            </a:r>
            <a:r>
              <a:rPr dirty="0" sz="2000" b="1">
                <a:solidFill>
                  <a:srgbClr val="0703AE"/>
                </a:solidFill>
                <a:latin typeface="Comic Sans MS"/>
                <a:cs typeface="Comic Sans MS"/>
              </a:rPr>
              <a:t>сленга.</a:t>
            </a:r>
            <a:endParaRPr sz="20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180"/>
              </a:spcBef>
              <a:buFont typeface="Comic Sans MS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0703AE"/>
                </a:solidFill>
                <a:latin typeface="Comic Sans MS"/>
                <a:cs typeface="Comic Sans MS"/>
              </a:rPr>
              <a:t>4. Общение с зарубежными друзьями</a:t>
            </a:r>
            <a:r>
              <a:rPr dirty="0" sz="2000" spc="-60" b="1">
                <a:solidFill>
                  <a:srgbClr val="0703AE"/>
                </a:solidFill>
                <a:latin typeface="Comic Sans MS"/>
                <a:cs typeface="Comic Sans MS"/>
              </a:rPr>
              <a:t> </a:t>
            </a:r>
            <a:r>
              <a:rPr dirty="0" sz="2000" b="1">
                <a:solidFill>
                  <a:srgbClr val="0703AE"/>
                </a:solidFill>
                <a:latin typeface="Comic Sans MS"/>
                <a:cs typeface="Comic Sans MS"/>
              </a:rPr>
              <a:t>через</a:t>
            </a:r>
            <a:endParaRPr sz="2000">
              <a:latin typeface="Comic Sans MS"/>
              <a:cs typeface="Comic Sans MS"/>
            </a:endParaRPr>
          </a:p>
          <a:p>
            <a:pPr marL="584200">
              <a:lnSpc>
                <a:spcPct val="100000"/>
              </a:lnSpc>
              <a:spcBef>
                <a:spcPts val="240"/>
              </a:spcBef>
            </a:pPr>
            <a:r>
              <a:rPr dirty="0" sz="2000" b="1">
                <a:solidFill>
                  <a:srgbClr val="0703AE"/>
                </a:solidFill>
                <a:latin typeface="Palatino Linotype"/>
                <a:cs typeface="Palatino Linotype"/>
              </a:rPr>
              <a:t>Skype</a:t>
            </a:r>
            <a:r>
              <a:rPr dirty="0" sz="2000" b="1">
                <a:solidFill>
                  <a:srgbClr val="0703AE"/>
                </a:solidFill>
                <a:latin typeface="Comic Sans MS"/>
                <a:cs typeface="Comic Sans MS"/>
              </a:rPr>
              <a:t>.</a:t>
            </a:r>
            <a:endParaRPr sz="20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260"/>
              </a:spcBef>
              <a:buFont typeface="Comic Sans MS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0703AE"/>
                </a:solidFill>
                <a:latin typeface="Comic Sans MS"/>
                <a:cs typeface="Comic Sans MS"/>
              </a:rPr>
              <a:t>5. Организация</a:t>
            </a:r>
            <a:r>
              <a:rPr dirty="0" sz="2000" spc="-55" b="1">
                <a:solidFill>
                  <a:srgbClr val="0703AE"/>
                </a:solidFill>
                <a:latin typeface="Comic Sans MS"/>
                <a:cs typeface="Comic Sans MS"/>
              </a:rPr>
              <a:t> </a:t>
            </a:r>
            <a:r>
              <a:rPr dirty="0" sz="2000" b="1">
                <a:solidFill>
                  <a:srgbClr val="0703AE"/>
                </a:solidFill>
                <a:latin typeface="Comic Sans MS"/>
                <a:cs typeface="Comic Sans MS"/>
              </a:rPr>
              <a:t>видеоконференций.</a:t>
            </a:r>
            <a:endParaRPr sz="20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Font typeface="Comic Sans MS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0703AE"/>
                </a:solidFill>
                <a:latin typeface="Comic Sans MS"/>
                <a:cs typeface="Comic Sans MS"/>
              </a:rPr>
              <a:t>6. Разработка совместных</a:t>
            </a:r>
            <a:r>
              <a:rPr dirty="0" sz="2000" spc="-80" b="1">
                <a:solidFill>
                  <a:srgbClr val="0703AE"/>
                </a:solidFill>
                <a:latin typeface="Comic Sans MS"/>
                <a:cs typeface="Comic Sans MS"/>
              </a:rPr>
              <a:t> </a:t>
            </a:r>
            <a:r>
              <a:rPr dirty="0" sz="2000" b="1">
                <a:solidFill>
                  <a:srgbClr val="0703AE"/>
                </a:solidFill>
                <a:latin typeface="Comic Sans MS"/>
                <a:cs typeface="Comic Sans MS"/>
              </a:rPr>
              <a:t>проектов.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02535" y="1135380"/>
            <a:ext cx="2663952" cy="405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89553" y="182879"/>
            <a:ext cx="2233295" cy="8049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38555" y="1740407"/>
            <a:ext cx="7074408" cy="329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71550" y="1397888"/>
            <a:ext cx="6846824" cy="642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84240" y="1391792"/>
            <a:ext cx="2340229" cy="6543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65453" y="1401699"/>
            <a:ext cx="4300982" cy="6443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1509521"/>
            <a:ext cx="6089650" cy="50482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Comic Sans MS"/>
                <a:cs typeface="Comic Sans MS"/>
              </a:rPr>
              <a:t>Презентация </a:t>
            </a:r>
            <a:r>
              <a:rPr dirty="0" spc="-5">
                <a:latin typeface="Comic Sans MS"/>
                <a:cs typeface="Comic Sans MS"/>
              </a:rPr>
              <a:t>на </a:t>
            </a:r>
            <a:r>
              <a:rPr dirty="0">
                <a:latin typeface="Comic Sans MS"/>
                <a:cs typeface="Comic Sans MS"/>
              </a:rPr>
              <a:t>конкурс</a:t>
            </a:r>
            <a:r>
              <a:rPr dirty="0" spc="-25">
                <a:latin typeface="Comic Sans MS"/>
                <a:cs typeface="Comic Sans MS"/>
              </a:rPr>
              <a:t> </a:t>
            </a:r>
            <a:r>
              <a:rPr dirty="0">
                <a:latin typeface="Comic Sans MS"/>
                <a:cs typeface="Comic Sans MS"/>
              </a:rPr>
              <a:t>«День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9495" y="2036063"/>
            <a:ext cx="8388350" cy="4822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80390">
              <a:lnSpc>
                <a:spcPts val="3535"/>
              </a:lnSpc>
            </a:pPr>
            <a:r>
              <a:rPr dirty="0" sz="3200">
                <a:latin typeface="Comic Sans MS"/>
                <a:cs typeface="Comic Sans MS"/>
              </a:rPr>
              <a:t>Победы»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908303"/>
            <a:ext cx="8168640" cy="562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55650" y="333375"/>
            <a:ext cx="7632700" cy="1108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511165" y="549655"/>
            <a:ext cx="2883281" cy="8978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49554" y="327279"/>
            <a:ext cx="2704719" cy="1109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680840" y="549655"/>
            <a:ext cx="1621663" cy="6308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9495" y="2036063"/>
            <a:ext cx="8388096" cy="48219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34923" y="2031490"/>
            <a:ext cx="8397240" cy="4826635"/>
          </a:xfrm>
          <a:custGeom>
            <a:avLst/>
            <a:gdLst/>
            <a:ahLst/>
            <a:cxnLst/>
            <a:rect l="l" t="t" r="r" b="b"/>
            <a:pathLst>
              <a:path w="8397240" h="4826634">
                <a:moveTo>
                  <a:pt x="8397240" y="4826506"/>
                </a:moveTo>
                <a:lnTo>
                  <a:pt x="8397240" y="0"/>
                </a:lnTo>
                <a:lnTo>
                  <a:pt x="0" y="0"/>
                </a:lnTo>
                <a:lnTo>
                  <a:pt x="0" y="4826506"/>
                </a:lnTo>
              </a:path>
            </a:pathLst>
          </a:custGeom>
          <a:ln w="9143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/>
              <a:t>Проект </a:t>
            </a:r>
            <a:r>
              <a:rPr dirty="0" spc="-10"/>
              <a:t>«Настольные </a:t>
            </a:r>
            <a:r>
              <a:rPr dirty="0" spc="-5"/>
              <a:t>игры» </a:t>
            </a:r>
            <a:r>
              <a:rPr dirty="0"/>
              <a:t>6</a:t>
            </a:r>
            <a:r>
              <a:rPr dirty="0" spc="-110"/>
              <a:t> </a:t>
            </a:r>
            <a:r>
              <a:rPr dirty="0" spc="10"/>
              <a:t>кл.</a:t>
            </a:r>
          </a:p>
        </p:txBody>
      </p:sp>
      <p:sp>
        <p:nvSpPr>
          <p:cNvPr id="3" name="object 3"/>
          <p:cNvSpPr/>
          <p:nvPr/>
        </p:nvSpPr>
        <p:spPr>
          <a:xfrm>
            <a:off x="251459" y="1126235"/>
            <a:ext cx="4700016" cy="57317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72000" y="1126236"/>
            <a:ext cx="3570732" cy="2677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67428" y="1121663"/>
            <a:ext cx="3580129" cy="2687320"/>
          </a:xfrm>
          <a:custGeom>
            <a:avLst/>
            <a:gdLst/>
            <a:ahLst/>
            <a:cxnLst/>
            <a:rect l="l" t="t" r="r" b="b"/>
            <a:pathLst>
              <a:path w="3580129" h="2687320">
                <a:moveTo>
                  <a:pt x="0" y="2686812"/>
                </a:moveTo>
                <a:lnTo>
                  <a:pt x="3579876" y="2686812"/>
                </a:lnTo>
                <a:lnTo>
                  <a:pt x="3579876" y="0"/>
                </a:lnTo>
                <a:lnTo>
                  <a:pt x="0" y="0"/>
                </a:lnTo>
                <a:lnTo>
                  <a:pt x="0" y="2686812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31664" y="3645408"/>
            <a:ext cx="3752088" cy="2813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927091" y="3640835"/>
            <a:ext cx="3761740" cy="2822575"/>
          </a:xfrm>
          <a:custGeom>
            <a:avLst/>
            <a:gdLst/>
            <a:ahLst/>
            <a:cxnLst/>
            <a:rect l="l" t="t" r="r" b="b"/>
            <a:pathLst>
              <a:path w="3761740" h="2822575">
                <a:moveTo>
                  <a:pt x="0" y="2822448"/>
                </a:moveTo>
                <a:lnTo>
                  <a:pt x="3761232" y="2822448"/>
                </a:lnTo>
                <a:lnTo>
                  <a:pt x="3761232" y="0"/>
                </a:lnTo>
                <a:lnTo>
                  <a:pt x="0" y="0"/>
                </a:lnTo>
                <a:lnTo>
                  <a:pt x="0" y="2822448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Проект </a:t>
            </a:r>
            <a:r>
              <a:rPr dirty="0" spc="5"/>
              <a:t>«Мой </a:t>
            </a:r>
            <a:r>
              <a:rPr dirty="0" spc="-20"/>
              <a:t>магазин </a:t>
            </a:r>
            <a:r>
              <a:rPr dirty="0" spc="-30"/>
              <a:t>цветов» </a:t>
            </a:r>
            <a:r>
              <a:rPr dirty="0"/>
              <a:t>5</a:t>
            </a:r>
            <a:r>
              <a:rPr dirty="0" spc="-45"/>
              <a:t> </a:t>
            </a:r>
            <a:r>
              <a:rPr dirty="0" spc="10"/>
              <a:t>кл.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629155"/>
            <a:ext cx="6048756" cy="4536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03291" y="1205483"/>
            <a:ext cx="3889248" cy="2915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998720" y="1200911"/>
            <a:ext cx="3898900" cy="2924810"/>
          </a:xfrm>
          <a:custGeom>
            <a:avLst/>
            <a:gdLst/>
            <a:ahLst/>
            <a:cxnLst/>
            <a:rect l="l" t="t" r="r" b="b"/>
            <a:pathLst>
              <a:path w="3898900" h="2924810">
                <a:moveTo>
                  <a:pt x="0" y="2924556"/>
                </a:moveTo>
                <a:lnTo>
                  <a:pt x="3898391" y="2924556"/>
                </a:lnTo>
                <a:lnTo>
                  <a:pt x="3898391" y="0"/>
                </a:lnTo>
                <a:lnTo>
                  <a:pt x="0" y="0"/>
                </a:lnTo>
                <a:lnTo>
                  <a:pt x="0" y="2924556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16779" y="3933444"/>
            <a:ext cx="3319272" cy="24902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12208" y="3928871"/>
            <a:ext cx="3328670" cy="2499360"/>
          </a:xfrm>
          <a:custGeom>
            <a:avLst/>
            <a:gdLst/>
            <a:ahLst/>
            <a:cxnLst/>
            <a:rect l="l" t="t" r="r" b="b"/>
            <a:pathLst>
              <a:path w="3328670" h="2499360">
                <a:moveTo>
                  <a:pt x="0" y="2499360"/>
                </a:moveTo>
                <a:lnTo>
                  <a:pt x="3328416" y="2499360"/>
                </a:lnTo>
                <a:lnTo>
                  <a:pt x="3328416" y="0"/>
                </a:lnTo>
                <a:lnTo>
                  <a:pt x="0" y="0"/>
                </a:lnTo>
                <a:lnTo>
                  <a:pt x="0" y="2499360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0"/>
            <a:ext cx="7534909" cy="1236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>
                <a:latin typeface="Comic Sans MS"/>
                <a:cs typeface="Comic Sans MS"/>
              </a:rPr>
              <a:t>Проект «Школьный </a:t>
            </a:r>
            <a:r>
              <a:rPr dirty="0" sz="4000" spc="-10">
                <a:latin typeface="Comic Sans MS"/>
                <a:cs typeface="Comic Sans MS"/>
              </a:rPr>
              <a:t>журнал»</a:t>
            </a:r>
            <a:r>
              <a:rPr dirty="0" sz="4000" spc="45">
                <a:latin typeface="Comic Sans MS"/>
                <a:cs typeface="Comic Sans MS"/>
              </a:rPr>
              <a:t> </a:t>
            </a:r>
            <a:r>
              <a:rPr dirty="0" sz="4000" spc="-5">
                <a:latin typeface="Comic Sans MS"/>
                <a:cs typeface="Comic Sans MS"/>
              </a:rPr>
              <a:t>7</a:t>
            </a:r>
            <a:endParaRPr sz="4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dirty="0" sz="4000" spc="-5">
                <a:latin typeface="Comic Sans MS"/>
                <a:cs typeface="Comic Sans MS"/>
              </a:rPr>
              <a:t>кл.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831" y="1196339"/>
            <a:ext cx="4770120" cy="5661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60035" y="1267967"/>
            <a:ext cx="4075175" cy="3058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55464" y="1263396"/>
            <a:ext cx="4084320" cy="3068320"/>
          </a:xfrm>
          <a:custGeom>
            <a:avLst/>
            <a:gdLst/>
            <a:ahLst/>
            <a:cxnLst/>
            <a:rect l="l" t="t" r="r" b="b"/>
            <a:pathLst>
              <a:path w="4084320" h="3068320">
                <a:moveTo>
                  <a:pt x="0" y="3067811"/>
                </a:moveTo>
                <a:lnTo>
                  <a:pt x="4084320" y="3067811"/>
                </a:lnTo>
                <a:lnTo>
                  <a:pt x="4084320" y="0"/>
                </a:lnTo>
                <a:lnTo>
                  <a:pt x="0" y="0"/>
                </a:lnTo>
                <a:lnTo>
                  <a:pt x="0" y="3067811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72000" y="3724655"/>
            <a:ext cx="4177284" cy="31333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67428" y="3720083"/>
            <a:ext cx="4186554" cy="3138170"/>
          </a:xfrm>
          <a:custGeom>
            <a:avLst/>
            <a:gdLst/>
            <a:ahLst/>
            <a:cxnLst/>
            <a:rect l="l" t="t" r="r" b="b"/>
            <a:pathLst>
              <a:path w="4186554" h="3138170">
                <a:moveTo>
                  <a:pt x="4186428" y="3137913"/>
                </a:moveTo>
                <a:lnTo>
                  <a:pt x="4186428" y="0"/>
                </a:lnTo>
                <a:lnTo>
                  <a:pt x="0" y="0"/>
                </a:lnTo>
                <a:lnTo>
                  <a:pt x="0" y="3137913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0221" y="631444"/>
            <a:ext cx="7006590" cy="49657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Проект </a:t>
            </a:r>
            <a:r>
              <a:rPr dirty="0" spc="5"/>
              <a:t>«Мои </a:t>
            </a:r>
            <a:r>
              <a:rPr dirty="0" spc="-20"/>
              <a:t>летние </a:t>
            </a:r>
            <a:r>
              <a:rPr dirty="0"/>
              <a:t>каникулы» 4</a:t>
            </a:r>
            <a:r>
              <a:rPr dirty="0" spc="-110"/>
              <a:t> </a:t>
            </a:r>
            <a:r>
              <a:rPr dirty="0" spc="10"/>
              <a:t>кл.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196339"/>
            <a:ext cx="4245864" cy="5661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42759" y="3788662"/>
            <a:ext cx="2301240" cy="3069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38188" y="3784091"/>
            <a:ext cx="2306320" cy="3074035"/>
          </a:xfrm>
          <a:custGeom>
            <a:avLst/>
            <a:gdLst/>
            <a:ahLst/>
            <a:cxnLst/>
            <a:rect l="l" t="t" r="r" b="b"/>
            <a:pathLst>
              <a:path w="2306320" h="3074034">
                <a:moveTo>
                  <a:pt x="2305811" y="0"/>
                </a:moveTo>
                <a:lnTo>
                  <a:pt x="0" y="0"/>
                </a:lnTo>
                <a:lnTo>
                  <a:pt x="0" y="3073906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60035" y="3069335"/>
            <a:ext cx="2354580" cy="31409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55464" y="3064764"/>
            <a:ext cx="2364105" cy="3150235"/>
          </a:xfrm>
          <a:custGeom>
            <a:avLst/>
            <a:gdLst/>
            <a:ahLst/>
            <a:cxnLst/>
            <a:rect l="l" t="t" r="r" b="b"/>
            <a:pathLst>
              <a:path w="2364104" h="3150235">
                <a:moveTo>
                  <a:pt x="0" y="3150108"/>
                </a:moveTo>
                <a:lnTo>
                  <a:pt x="2363724" y="3150108"/>
                </a:lnTo>
                <a:lnTo>
                  <a:pt x="2363724" y="0"/>
                </a:lnTo>
                <a:lnTo>
                  <a:pt x="0" y="0"/>
                </a:lnTo>
                <a:lnTo>
                  <a:pt x="0" y="3150108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87039" y="2491739"/>
            <a:ext cx="2322576" cy="30982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82467" y="2487167"/>
            <a:ext cx="2331720" cy="3107690"/>
          </a:xfrm>
          <a:custGeom>
            <a:avLst/>
            <a:gdLst/>
            <a:ahLst/>
            <a:cxnLst/>
            <a:rect l="l" t="t" r="r" b="b"/>
            <a:pathLst>
              <a:path w="2331720" h="3107690">
                <a:moveTo>
                  <a:pt x="0" y="3107436"/>
                </a:moveTo>
                <a:lnTo>
                  <a:pt x="2331720" y="3107436"/>
                </a:lnTo>
                <a:lnTo>
                  <a:pt x="2331720" y="0"/>
                </a:lnTo>
                <a:lnTo>
                  <a:pt x="0" y="0"/>
                </a:lnTo>
                <a:lnTo>
                  <a:pt x="0" y="3107436"/>
                </a:lnTo>
                <a:close/>
              </a:path>
            </a:pathLst>
          </a:custGeom>
          <a:ln w="9143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6122" y="415290"/>
            <a:ext cx="7519034" cy="984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3200">
                <a:latin typeface="Arial"/>
                <a:cs typeface="Arial"/>
              </a:rPr>
              <a:t>Неоконченный</a:t>
            </a:r>
            <a:r>
              <a:rPr dirty="0" sz="3200" spc="-8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проект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3200" spc="-5">
                <a:latin typeface="Arial"/>
                <a:cs typeface="Arial"/>
              </a:rPr>
              <a:t>«Живое </a:t>
            </a:r>
            <a:r>
              <a:rPr dirty="0" sz="3200">
                <a:latin typeface="Arial"/>
                <a:cs typeface="Arial"/>
              </a:rPr>
              <a:t>сообщение» к юбилею</a:t>
            </a:r>
            <a:r>
              <a:rPr dirty="0" sz="3200" spc="-155">
                <a:latin typeface="Arial"/>
                <a:cs typeface="Arial"/>
              </a:rPr>
              <a:t> </a:t>
            </a:r>
            <a:r>
              <a:rPr dirty="0" sz="3200" spc="-20">
                <a:latin typeface="Arial"/>
                <a:cs typeface="Arial"/>
              </a:rPr>
              <a:t>Победы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4715" y="1536190"/>
            <a:ext cx="8065008" cy="5228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0143" y="1531618"/>
            <a:ext cx="8074659" cy="5238115"/>
          </a:xfrm>
          <a:custGeom>
            <a:avLst/>
            <a:gdLst/>
            <a:ahLst/>
            <a:cxnLst/>
            <a:rect l="l" t="t" r="r" b="b"/>
            <a:pathLst>
              <a:path w="8074659" h="5238115">
                <a:moveTo>
                  <a:pt x="0" y="5237988"/>
                </a:moveTo>
                <a:lnTo>
                  <a:pt x="8074152" y="5237988"/>
                </a:lnTo>
                <a:lnTo>
                  <a:pt x="8074152" y="0"/>
                </a:lnTo>
                <a:lnTo>
                  <a:pt x="0" y="0"/>
                </a:lnTo>
                <a:lnTo>
                  <a:pt x="0" y="5237988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2252" y="1250060"/>
            <a:ext cx="6887845" cy="3676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339725">
              <a:lnSpc>
                <a:spcPct val="100000"/>
              </a:lnSpc>
              <a:tabLst>
                <a:tab pos="4568190" algn="l"/>
              </a:tabLst>
            </a:pPr>
            <a:r>
              <a:rPr dirty="0" sz="4000" spc="-5" b="1">
                <a:solidFill>
                  <a:srgbClr val="FF0000"/>
                </a:solidFill>
                <a:latin typeface="Comic Sans MS"/>
                <a:cs typeface="Comic Sans MS"/>
              </a:rPr>
              <a:t>Ученик </a:t>
            </a:r>
            <a:r>
              <a:rPr dirty="0" sz="4000" spc="-5" b="1">
                <a:solidFill>
                  <a:srgbClr val="0703AE"/>
                </a:solidFill>
                <a:latin typeface="Comic Sans MS"/>
                <a:cs typeface="Comic Sans MS"/>
              </a:rPr>
              <a:t>–</a:t>
            </a:r>
            <a:r>
              <a:rPr dirty="0" sz="4000" spc="1215" b="1">
                <a:solidFill>
                  <a:srgbClr val="0703AE"/>
                </a:solidFill>
                <a:latin typeface="Comic Sans MS"/>
                <a:cs typeface="Comic Sans MS"/>
              </a:rPr>
              <a:t> </a:t>
            </a:r>
            <a:r>
              <a:rPr dirty="0" sz="4000" spc="-5" b="1">
                <a:solidFill>
                  <a:srgbClr val="0703AE"/>
                </a:solidFill>
                <a:latin typeface="Comic Sans MS"/>
                <a:cs typeface="Comic Sans MS"/>
              </a:rPr>
              <a:t>это</a:t>
            </a:r>
            <a:r>
              <a:rPr dirty="0" sz="4000" spc="585" b="1">
                <a:solidFill>
                  <a:srgbClr val="0703AE"/>
                </a:solidFill>
                <a:latin typeface="Comic Sans MS"/>
                <a:cs typeface="Comic Sans MS"/>
              </a:rPr>
              <a:t> </a:t>
            </a:r>
            <a:r>
              <a:rPr dirty="0" sz="4000" spc="-5" b="1">
                <a:solidFill>
                  <a:srgbClr val="0703AE"/>
                </a:solidFill>
                <a:latin typeface="Comic Sans MS"/>
                <a:cs typeface="Comic Sans MS"/>
              </a:rPr>
              <a:t>не	сосуд,  </a:t>
            </a:r>
            <a:r>
              <a:rPr dirty="0" sz="4000" spc="-5" b="1">
                <a:solidFill>
                  <a:srgbClr val="0703AE"/>
                </a:solidFill>
                <a:latin typeface="Comic Sans MS"/>
                <a:cs typeface="Comic Sans MS"/>
              </a:rPr>
              <a:t>который нужно</a:t>
            </a:r>
            <a:r>
              <a:rPr dirty="0" sz="4000" spc="-20" b="1">
                <a:solidFill>
                  <a:srgbClr val="0703AE"/>
                </a:solidFill>
                <a:latin typeface="Comic Sans MS"/>
                <a:cs typeface="Comic Sans MS"/>
              </a:rPr>
              <a:t> </a:t>
            </a:r>
            <a:r>
              <a:rPr dirty="0" sz="4000" spc="-5" b="1">
                <a:solidFill>
                  <a:srgbClr val="0703AE"/>
                </a:solidFill>
                <a:latin typeface="Comic Sans MS"/>
                <a:cs typeface="Comic Sans MS"/>
              </a:rPr>
              <a:t>наполнить,</a:t>
            </a:r>
            <a:endParaRPr sz="4000">
              <a:latin typeface="Comic Sans MS"/>
              <a:cs typeface="Comic Sans MS"/>
            </a:endParaRPr>
          </a:p>
          <a:p>
            <a:pPr algn="ctr" marL="228600" marR="224790" indent="-635">
              <a:lnSpc>
                <a:spcPct val="100000"/>
              </a:lnSpc>
              <a:tabLst>
                <a:tab pos="730885" algn="l"/>
                <a:tab pos="2828925" algn="l"/>
              </a:tabLst>
            </a:pPr>
            <a:r>
              <a:rPr dirty="0" sz="4000" spc="-5" b="1">
                <a:solidFill>
                  <a:srgbClr val="0703AE"/>
                </a:solidFill>
                <a:latin typeface="Comic Sans MS"/>
                <a:cs typeface="Comic Sans MS"/>
              </a:rPr>
              <a:t>а	факел,</a:t>
            </a:r>
            <a:r>
              <a:rPr dirty="0" sz="4000" spc="5" b="1">
                <a:solidFill>
                  <a:srgbClr val="0703AE"/>
                </a:solidFill>
                <a:latin typeface="Comic Sans MS"/>
                <a:cs typeface="Comic Sans MS"/>
              </a:rPr>
              <a:t> </a:t>
            </a:r>
            <a:r>
              <a:rPr dirty="0" sz="4000" spc="-5" b="1">
                <a:solidFill>
                  <a:srgbClr val="0703AE"/>
                </a:solidFill>
                <a:latin typeface="Comic Sans MS"/>
                <a:cs typeface="Comic Sans MS"/>
              </a:rPr>
              <a:t>который</a:t>
            </a:r>
            <a:r>
              <a:rPr dirty="0" sz="4000" spc="-10" b="1">
                <a:solidFill>
                  <a:srgbClr val="0703AE"/>
                </a:solidFill>
                <a:latin typeface="Comic Sans MS"/>
                <a:cs typeface="Comic Sans MS"/>
              </a:rPr>
              <a:t> надо </a:t>
            </a:r>
            <a:r>
              <a:rPr dirty="0" sz="4000" spc="-5" b="1">
                <a:solidFill>
                  <a:srgbClr val="0703AE"/>
                </a:solidFill>
                <a:latin typeface="Comic Sans MS"/>
                <a:cs typeface="Comic Sans MS"/>
              </a:rPr>
              <a:t> </a:t>
            </a:r>
            <a:r>
              <a:rPr dirty="0" sz="4000" spc="-5" b="1">
                <a:solidFill>
                  <a:srgbClr val="0703AE"/>
                </a:solidFill>
                <a:latin typeface="Comic Sans MS"/>
                <a:cs typeface="Comic Sans MS"/>
              </a:rPr>
              <a:t>зажечь, </a:t>
            </a:r>
            <a:r>
              <a:rPr dirty="0" sz="4000" spc="35" b="1">
                <a:solidFill>
                  <a:srgbClr val="0703AE"/>
                </a:solidFill>
                <a:latin typeface="Comic Sans MS"/>
                <a:cs typeface="Comic Sans MS"/>
              </a:rPr>
              <a:t> </a:t>
            </a:r>
            <a:r>
              <a:rPr dirty="0" sz="4000" spc="-5" b="1">
                <a:solidFill>
                  <a:srgbClr val="0703AE"/>
                </a:solidFill>
                <a:latin typeface="Comic Sans MS"/>
                <a:cs typeface="Comic Sans MS"/>
              </a:rPr>
              <a:t>а	зажечь</a:t>
            </a:r>
            <a:r>
              <a:rPr dirty="0" sz="4000" spc="-50" b="1">
                <a:solidFill>
                  <a:srgbClr val="0703AE"/>
                </a:solidFill>
                <a:latin typeface="Comic Sans MS"/>
                <a:cs typeface="Comic Sans MS"/>
              </a:rPr>
              <a:t> </a:t>
            </a:r>
            <a:r>
              <a:rPr dirty="0" sz="4000" spc="-5" b="1">
                <a:solidFill>
                  <a:srgbClr val="0703AE"/>
                </a:solidFill>
                <a:latin typeface="Comic Sans MS"/>
                <a:cs typeface="Comic Sans MS"/>
              </a:rPr>
              <a:t>факел </a:t>
            </a:r>
            <a:r>
              <a:rPr dirty="0" sz="4000" spc="-5" b="1">
                <a:solidFill>
                  <a:srgbClr val="0703AE"/>
                </a:solidFill>
                <a:latin typeface="Comic Sans MS"/>
                <a:cs typeface="Comic Sans MS"/>
              </a:rPr>
              <a:t> </a:t>
            </a:r>
            <a:r>
              <a:rPr dirty="0" sz="4000" spc="-5" b="1">
                <a:solidFill>
                  <a:srgbClr val="0703AE"/>
                </a:solidFill>
                <a:latin typeface="Comic Sans MS"/>
                <a:cs typeface="Comic Sans MS"/>
              </a:rPr>
              <a:t>может лишь тот, кто сам  </a:t>
            </a:r>
            <a:r>
              <a:rPr dirty="0" sz="4000" spc="-5" b="1">
                <a:solidFill>
                  <a:srgbClr val="0703AE"/>
                </a:solidFill>
                <a:latin typeface="Comic Sans MS"/>
                <a:cs typeface="Comic Sans MS"/>
              </a:rPr>
              <a:t>горит.</a:t>
            </a:r>
            <a:r>
              <a:rPr dirty="0" sz="4000" spc="-60" b="1">
                <a:solidFill>
                  <a:srgbClr val="0703AE"/>
                </a:solidFill>
                <a:latin typeface="Comic Sans MS"/>
                <a:cs typeface="Comic Sans MS"/>
              </a:rPr>
              <a:t> </a:t>
            </a:r>
            <a:r>
              <a:rPr dirty="0" sz="4000" spc="-5">
                <a:solidFill>
                  <a:srgbClr val="0703AE"/>
                </a:solidFill>
                <a:latin typeface="Comic Sans MS"/>
                <a:cs typeface="Comic Sans MS"/>
              </a:rPr>
              <a:t>(Плутарх)</a:t>
            </a:r>
            <a:endParaRPr sz="4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7226" y="2299334"/>
            <a:ext cx="6955790" cy="4302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00480">
              <a:lnSpc>
                <a:spcPts val="5010"/>
              </a:lnSpc>
            </a:pPr>
            <a:r>
              <a:rPr dirty="0" sz="4400" spc="395" b="1" i="1">
                <a:solidFill>
                  <a:srgbClr val="FF0000"/>
                </a:solidFill>
                <a:latin typeface="Trebuchet MS"/>
                <a:cs typeface="Trebuchet MS"/>
              </a:rPr>
              <a:t>Проект </a:t>
            </a:r>
            <a:r>
              <a:rPr dirty="0" sz="4400" spc="-114" b="1" i="1">
                <a:solidFill>
                  <a:srgbClr val="0703AE"/>
                </a:solidFill>
                <a:latin typeface="Calibri"/>
                <a:cs typeface="Calibri"/>
              </a:rPr>
              <a:t>-</a:t>
            </a:r>
            <a:r>
              <a:rPr dirty="0" sz="4400" spc="185" b="1" i="1">
                <a:solidFill>
                  <a:srgbClr val="0703AE"/>
                </a:solidFill>
                <a:latin typeface="Calibri"/>
                <a:cs typeface="Calibri"/>
              </a:rPr>
              <a:t> </a:t>
            </a:r>
            <a:r>
              <a:rPr dirty="0" sz="4400" spc="55" i="1">
                <a:solidFill>
                  <a:srgbClr val="0703AE"/>
                </a:solidFill>
                <a:latin typeface="Arial"/>
                <a:cs typeface="Arial"/>
              </a:rPr>
              <a:t>это</a:t>
            </a:r>
            <a:endParaRPr sz="4400">
              <a:latin typeface="Arial"/>
              <a:cs typeface="Arial"/>
            </a:endParaRPr>
          </a:p>
          <a:p>
            <a:pPr algn="ctr" marL="12700" marR="5080" indent="635">
              <a:lnSpc>
                <a:spcPct val="90000"/>
              </a:lnSpc>
              <a:spcBef>
                <a:spcPts val="254"/>
              </a:spcBef>
            </a:pPr>
            <a:r>
              <a:rPr dirty="0" sz="4400" spc="160" i="1">
                <a:solidFill>
                  <a:srgbClr val="0703AE"/>
                </a:solidFill>
                <a:latin typeface="Arial"/>
                <a:cs typeface="Arial"/>
              </a:rPr>
              <a:t>возможность</a:t>
            </a:r>
            <a:r>
              <a:rPr dirty="0" sz="4400" spc="40" i="1">
                <a:solidFill>
                  <a:srgbClr val="0703AE"/>
                </a:solidFill>
                <a:latin typeface="Arial"/>
                <a:cs typeface="Arial"/>
              </a:rPr>
              <a:t> </a:t>
            </a:r>
            <a:r>
              <a:rPr dirty="0" sz="4400" spc="275" i="1">
                <a:solidFill>
                  <a:srgbClr val="0703AE"/>
                </a:solidFill>
                <a:latin typeface="Arial"/>
                <a:cs typeface="Arial"/>
              </a:rPr>
              <a:t>учащимся  </a:t>
            </a:r>
            <a:r>
              <a:rPr dirty="0" sz="4400" spc="165" i="1">
                <a:solidFill>
                  <a:srgbClr val="0703AE"/>
                </a:solidFill>
                <a:latin typeface="Arial"/>
                <a:cs typeface="Arial"/>
              </a:rPr>
              <a:t>выразить </a:t>
            </a:r>
            <a:r>
              <a:rPr dirty="0" sz="4400" spc="40" i="1">
                <a:solidFill>
                  <a:srgbClr val="0703AE"/>
                </a:solidFill>
                <a:latin typeface="Arial"/>
                <a:cs typeface="Arial"/>
              </a:rPr>
              <a:t>свои  </a:t>
            </a:r>
            <a:r>
              <a:rPr dirty="0" sz="4400" spc="55" i="1">
                <a:solidFill>
                  <a:srgbClr val="0703AE"/>
                </a:solidFill>
                <a:latin typeface="Arial"/>
                <a:cs typeface="Arial"/>
              </a:rPr>
              <a:t>собственные </a:t>
            </a:r>
            <a:r>
              <a:rPr dirty="0" sz="4400" spc="135" i="1">
                <a:solidFill>
                  <a:srgbClr val="0703AE"/>
                </a:solidFill>
                <a:latin typeface="Arial"/>
                <a:cs typeface="Arial"/>
              </a:rPr>
              <a:t>идеи </a:t>
            </a:r>
            <a:r>
              <a:rPr dirty="0" sz="4400" spc="30" i="1">
                <a:solidFill>
                  <a:srgbClr val="0703AE"/>
                </a:solidFill>
                <a:latin typeface="Arial"/>
                <a:cs typeface="Arial"/>
              </a:rPr>
              <a:t>в  </a:t>
            </a:r>
            <a:r>
              <a:rPr dirty="0" sz="4400" spc="120" i="1">
                <a:solidFill>
                  <a:srgbClr val="0703AE"/>
                </a:solidFill>
                <a:latin typeface="Arial"/>
                <a:cs typeface="Arial"/>
              </a:rPr>
              <a:t>удобной </a:t>
            </a:r>
            <a:r>
              <a:rPr dirty="0" sz="4400" spc="155" i="1">
                <a:solidFill>
                  <a:srgbClr val="0703AE"/>
                </a:solidFill>
                <a:latin typeface="Arial"/>
                <a:cs typeface="Arial"/>
              </a:rPr>
              <a:t>для </a:t>
            </a:r>
            <a:r>
              <a:rPr dirty="0" sz="4400" spc="254" i="1">
                <a:solidFill>
                  <a:srgbClr val="0703AE"/>
                </a:solidFill>
                <a:latin typeface="Arial"/>
                <a:cs typeface="Arial"/>
              </a:rPr>
              <a:t>них  </a:t>
            </a:r>
            <a:r>
              <a:rPr dirty="0" sz="4400" spc="135" i="1">
                <a:solidFill>
                  <a:srgbClr val="0703AE"/>
                </a:solidFill>
                <a:latin typeface="Arial"/>
                <a:cs typeface="Arial"/>
              </a:rPr>
              <a:t>творчески</a:t>
            </a:r>
            <a:r>
              <a:rPr dirty="0" sz="4400" spc="40" i="1">
                <a:solidFill>
                  <a:srgbClr val="0703AE"/>
                </a:solidFill>
                <a:latin typeface="Arial"/>
                <a:cs typeface="Arial"/>
              </a:rPr>
              <a:t> </a:t>
            </a:r>
            <a:r>
              <a:rPr dirty="0" sz="4400" spc="229" i="1">
                <a:solidFill>
                  <a:srgbClr val="0703AE"/>
                </a:solidFill>
                <a:latin typeface="Arial"/>
                <a:cs typeface="Arial"/>
              </a:rPr>
              <a:t>продуманной </a:t>
            </a:r>
            <a:r>
              <a:rPr dirty="0" sz="4400" spc="110" i="1">
                <a:solidFill>
                  <a:srgbClr val="0703AE"/>
                </a:solidFill>
                <a:latin typeface="Arial"/>
                <a:cs typeface="Arial"/>
              </a:rPr>
              <a:t> </a:t>
            </a:r>
            <a:r>
              <a:rPr dirty="0" sz="4400" spc="155" i="1">
                <a:solidFill>
                  <a:srgbClr val="0703AE"/>
                </a:solidFill>
                <a:latin typeface="Arial"/>
                <a:cs typeface="Arial"/>
              </a:rPr>
              <a:t>форме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6448" y="1258824"/>
            <a:ext cx="7072883" cy="481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87450" y="765175"/>
            <a:ext cx="6553200" cy="9446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99253" y="938657"/>
            <a:ext cx="3047492" cy="777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81353" y="759079"/>
            <a:ext cx="3236849" cy="7402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168" y="4949952"/>
            <a:ext cx="165735" cy="377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5">
                <a:solidFill>
                  <a:srgbClr val="0703AE"/>
                </a:solidFill>
                <a:latin typeface="Trebuchet MS"/>
                <a:cs typeface="Trebuchet MS"/>
              </a:rPr>
              <a:t>•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168" y="1951609"/>
            <a:ext cx="7400925" cy="425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4965" indent="-342265">
              <a:lnSpc>
                <a:spcPts val="2585"/>
              </a:lnSpc>
              <a:buFont typeface="Trebuchet MS"/>
              <a:buChar char="•"/>
              <a:tabLst>
                <a:tab pos="355600" algn="l"/>
              </a:tabLst>
            </a:pPr>
            <a:r>
              <a:rPr dirty="0" sz="2400" spc="-600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spc="180" b="1" i="1" u="heavy">
                <a:solidFill>
                  <a:srgbClr val="FF0000"/>
                </a:solidFill>
                <a:latin typeface="Trebuchet MS"/>
                <a:cs typeface="Trebuchet MS"/>
              </a:rPr>
              <a:t>Вариативность.</a:t>
            </a:r>
            <a:endParaRPr sz="2400">
              <a:latin typeface="Trebuchet MS"/>
              <a:cs typeface="Trebuchet MS"/>
            </a:endParaRPr>
          </a:p>
          <a:p>
            <a:pPr marL="354965" marR="139065">
              <a:lnSpc>
                <a:spcPct val="80000"/>
              </a:lnSpc>
              <a:spcBef>
                <a:spcPts val="280"/>
              </a:spcBef>
            </a:pPr>
            <a:r>
              <a:rPr dirty="0" sz="2400" spc="170">
                <a:solidFill>
                  <a:srgbClr val="0703AE"/>
                </a:solidFill>
                <a:latin typeface="Trebuchet MS"/>
                <a:cs typeface="Trebuchet MS"/>
              </a:rPr>
              <a:t>Вариативность </a:t>
            </a:r>
            <a:r>
              <a:rPr dirty="0" sz="2400" spc="75">
                <a:solidFill>
                  <a:srgbClr val="0703AE"/>
                </a:solidFill>
                <a:latin typeface="Trebuchet MS"/>
                <a:cs typeface="Trebuchet MS"/>
              </a:rPr>
              <a:t>деятельности </a:t>
            </a:r>
            <a:r>
              <a:rPr dirty="0" sz="2400" spc="185">
                <a:solidFill>
                  <a:srgbClr val="0703AE"/>
                </a:solidFill>
                <a:latin typeface="Trebuchet MS"/>
                <a:cs typeface="Trebuchet MS"/>
              </a:rPr>
              <a:t>на </a:t>
            </a:r>
            <a:r>
              <a:rPr dirty="0" sz="2400" spc="95">
                <a:solidFill>
                  <a:srgbClr val="0703AE"/>
                </a:solidFill>
                <a:latin typeface="Trebuchet MS"/>
                <a:cs typeface="Trebuchet MS"/>
              </a:rPr>
              <a:t>уроке  </a:t>
            </a:r>
            <a:r>
              <a:rPr dirty="0" sz="2400" spc="90">
                <a:solidFill>
                  <a:srgbClr val="0703AE"/>
                </a:solidFill>
                <a:latin typeface="Trebuchet MS"/>
                <a:cs typeface="Trebuchet MS"/>
              </a:rPr>
              <a:t>предполагает </a:t>
            </a:r>
            <a:r>
              <a:rPr dirty="0" sz="2400" spc="120">
                <a:solidFill>
                  <a:srgbClr val="0703AE"/>
                </a:solidFill>
                <a:latin typeface="Trebuchet MS"/>
                <a:cs typeface="Trebuchet MS"/>
              </a:rPr>
              <a:t>индивидуальную, </a:t>
            </a:r>
            <a:r>
              <a:rPr dirty="0" sz="2400" spc="195">
                <a:solidFill>
                  <a:srgbClr val="0703AE"/>
                </a:solidFill>
                <a:latin typeface="Trebuchet MS"/>
                <a:cs typeface="Trebuchet MS"/>
              </a:rPr>
              <a:t>парную </a:t>
            </a:r>
            <a:r>
              <a:rPr dirty="0" sz="2400" spc="185">
                <a:solidFill>
                  <a:srgbClr val="0703AE"/>
                </a:solidFill>
                <a:latin typeface="Trebuchet MS"/>
                <a:cs typeface="Trebuchet MS"/>
              </a:rPr>
              <a:t>и  </a:t>
            </a:r>
            <a:r>
              <a:rPr dirty="0" sz="2400" spc="165">
                <a:solidFill>
                  <a:srgbClr val="0703AE"/>
                </a:solidFill>
                <a:latin typeface="Trebuchet MS"/>
                <a:cs typeface="Trebuchet MS"/>
              </a:rPr>
              <a:t>групповую формы </a:t>
            </a:r>
            <a:r>
              <a:rPr dirty="0" sz="2400" spc="105">
                <a:solidFill>
                  <a:srgbClr val="0703AE"/>
                </a:solidFill>
                <a:latin typeface="Trebuchet MS"/>
                <a:cs typeface="Trebuchet MS"/>
              </a:rPr>
              <a:t>работы. </a:t>
            </a:r>
            <a:r>
              <a:rPr dirty="0" sz="2400" spc="170">
                <a:solidFill>
                  <a:srgbClr val="0703AE"/>
                </a:solidFill>
                <a:latin typeface="Trebuchet MS"/>
                <a:cs typeface="Trebuchet MS"/>
              </a:rPr>
              <a:t>Что </a:t>
            </a:r>
            <a:r>
              <a:rPr dirty="0" sz="2400" spc="114">
                <a:solidFill>
                  <a:srgbClr val="0703AE"/>
                </a:solidFill>
                <a:latin typeface="Trebuchet MS"/>
                <a:cs typeface="Trebuchet MS"/>
              </a:rPr>
              <a:t>касается  </a:t>
            </a:r>
            <a:r>
              <a:rPr dirty="0" sz="2400" spc="90">
                <a:solidFill>
                  <a:srgbClr val="0703AE"/>
                </a:solidFill>
                <a:latin typeface="Trebuchet MS"/>
                <a:cs typeface="Trebuchet MS"/>
              </a:rPr>
              <a:t>текста, </a:t>
            </a:r>
            <a:r>
              <a:rPr dirty="0" sz="2400" spc="114">
                <a:solidFill>
                  <a:srgbClr val="0703AE"/>
                </a:solidFill>
                <a:latin typeface="Trebuchet MS"/>
                <a:cs typeface="Trebuchet MS"/>
              </a:rPr>
              <a:t>то </a:t>
            </a:r>
            <a:r>
              <a:rPr dirty="0" sz="2400" spc="95">
                <a:solidFill>
                  <a:srgbClr val="0703AE"/>
                </a:solidFill>
                <a:latin typeface="Trebuchet MS"/>
                <a:cs typeface="Trebuchet MS"/>
              </a:rPr>
              <a:t>это </a:t>
            </a:r>
            <a:r>
              <a:rPr dirty="0" sz="2400" spc="110">
                <a:solidFill>
                  <a:srgbClr val="0703AE"/>
                </a:solidFill>
                <a:latin typeface="Trebuchet MS"/>
                <a:cs typeface="Trebuchet MS"/>
              </a:rPr>
              <a:t>могут </a:t>
            </a:r>
            <a:r>
              <a:rPr dirty="0" sz="2400" spc="135">
                <a:solidFill>
                  <a:srgbClr val="0703AE"/>
                </a:solidFill>
                <a:latin typeface="Trebuchet MS"/>
                <a:cs typeface="Trebuchet MS"/>
              </a:rPr>
              <a:t>быть </a:t>
            </a:r>
            <a:r>
              <a:rPr dirty="0" sz="2400" spc="55">
                <a:solidFill>
                  <a:srgbClr val="0703AE"/>
                </a:solidFill>
                <a:latin typeface="Trebuchet MS"/>
                <a:cs typeface="Trebuchet MS"/>
              </a:rPr>
              <a:t>диалоги,</a:t>
            </a:r>
            <a:r>
              <a:rPr dirty="0" sz="2400" spc="-305">
                <a:solidFill>
                  <a:srgbClr val="0703AE"/>
                </a:solidFill>
                <a:latin typeface="Trebuchet MS"/>
                <a:cs typeface="Trebuchet MS"/>
              </a:rPr>
              <a:t> </a:t>
            </a:r>
            <a:r>
              <a:rPr dirty="0" sz="2400" spc="160">
                <a:solidFill>
                  <a:srgbClr val="0703AE"/>
                </a:solidFill>
                <a:latin typeface="Trebuchet MS"/>
                <a:cs typeface="Trebuchet MS"/>
              </a:rPr>
              <a:t>картины,  </a:t>
            </a:r>
            <a:r>
              <a:rPr dirty="0" sz="2400" spc="140">
                <a:solidFill>
                  <a:srgbClr val="0703AE"/>
                </a:solidFill>
                <a:latin typeface="Trebuchet MS"/>
                <a:cs typeface="Trebuchet MS"/>
              </a:rPr>
              <a:t>комиксы.</a:t>
            </a:r>
            <a:endParaRPr sz="2400">
              <a:latin typeface="Trebuchet MS"/>
              <a:cs typeface="Trebuchet MS"/>
            </a:endParaRPr>
          </a:p>
          <a:p>
            <a:pPr marL="354965" indent="-342265">
              <a:lnSpc>
                <a:spcPts val="2585"/>
              </a:lnSpc>
              <a:spcBef>
                <a:spcPts val="875"/>
              </a:spcBef>
              <a:buFont typeface="Trebuchet MS"/>
              <a:buChar char="•"/>
              <a:tabLst>
                <a:tab pos="355600" algn="l"/>
              </a:tabLst>
            </a:pPr>
            <a:r>
              <a:rPr dirty="0" sz="2400" spc="-600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spc="140" b="1" i="1" u="heavy">
                <a:solidFill>
                  <a:srgbClr val="FF0000"/>
                </a:solidFill>
                <a:latin typeface="Trebuchet MS"/>
                <a:cs typeface="Trebuchet MS"/>
              </a:rPr>
              <a:t>Учение </a:t>
            </a:r>
            <a:r>
              <a:rPr dirty="0" sz="2400" spc="165" b="1" i="1" u="heavy">
                <a:solidFill>
                  <a:srgbClr val="FF0000"/>
                </a:solidFill>
                <a:latin typeface="Trebuchet MS"/>
                <a:cs typeface="Trebuchet MS"/>
              </a:rPr>
              <a:t>с</a:t>
            </a:r>
            <a:r>
              <a:rPr dirty="0" sz="2400" spc="20" b="1" i="1" u="heavy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400" spc="110" b="1" i="1" u="heavy">
                <a:solidFill>
                  <a:srgbClr val="FF0000"/>
                </a:solidFill>
                <a:latin typeface="Trebuchet MS"/>
                <a:cs typeface="Trebuchet MS"/>
              </a:rPr>
              <a:t>увлечением.</a:t>
            </a:r>
            <a:endParaRPr sz="2400">
              <a:latin typeface="Trebuchet MS"/>
              <a:cs typeface="Trebuchet MS"/>
            </a:endParaRPr>
          </a:p>
          <a:p>
            <a:pPr marL="354965">
              <a:lnSpc>
                <a:spcPts val="2300"/>
              </a:lnSpc>
            </a:pPr>
            <a:r>
              <a:rPr dirty="0" sz="2400" spc="145">
                <a:solidFill>
                  <a:srgbClr val="0703AE"/>
                </a:solidFill>
                <a:latin typeface="Trebuchet MS"/>
                <a:cs typeface="Trebuchet MS"/>
              </a:rPr>
              <a:t>Учащиеся </a:t>
            </a:r>
            <a:r>
              <a:rPr dirty="0" sz="2400" spc="110">
                <a:solidFill>
                  <a:srgbClr val="0703AE"/>
                </a:solidFill>
                <a:latin typeface="Trebuchet MS"/>
                <a:cs typeface="Trebuchet MS"/>
              </a:rPr>
              <a:t>много </a:t>
            </a:r>
            <a:r>
              <a:rPr dirty="0" sz="2400" spc="140">
                <a:solidFill>
                  <a:srgbClr val="0703AE"/>
                </a:solidFill>
                <a:latin typeface="Trebuchet MS"/>
                <a:cs typeface="Trebuchet MS"/>
              </a:rPr>
              <a:t>усваивают, </a:t>
            </a:r>
            <a:r>
              <a:rPr dirty="0" sz="2400" spc="10">
                <a:solidFill>
                  <a:srgbClr val="0703AE"/>
                </a:solidFill>
                <a:latin typeface="Trebuchet MS"/>
                <a:cs typeface="Trebuchet MS"/>
              </a:rPr>
              <a:t>если</a:t>
            </a:r>
            <a:r>
              <a:rPr dirty="0" sz="2400" spc="-235">
                <a:solidFill>
                  <a:srgbClr val="0703AE"/>
                </a:solidFill>
                <a:latin typeface="Trebuchet MS"/>
                <a:cs typeface="Trebuchet MS"/>
              </a:rPr>
              <a:t> </a:t>
            </a:r>
            <a:r>
              <a:rPr dirty="0" sz="2400" spc="175">
                <a:solidFill>
                  <a:srgbClr val="0703AE"/>
                </a:solidFill>
                <a:latin typeface="Trebuchet MS"/>
                <a:cs typeface="Trebuchet MS"/>
              </a:rPr>
              <a:t>им</a:t>
            </a:r>
            <a:endParaRPr sz="2400">
              <a:latin typeface="Trebuchet MS"/>
              <a:cs typeface="Trebuchet MS"/>
            </a:endParaRPr>
          </a:p>
          <a:p>
            <a:pPr marL="354965">
              <a:lnSpc>
                <a:spcPts val="2590"/>
              </a:lnSpc>
            </a:pPr>
            <a:r>
              <a:rPr dirty="0" sz="2400" spc="160">
                <a:solidFill>
                  <a:srgbClr val="0703AE"/>
                </a:solidFill>
                <a:latin typeface="Trebuchet MS"/>
                <a:cs typeface="Trebuchet MS"/>
              </a:rPr>
              <a:t>нравится </a:t>
            </a:r>
            <a:r>
              <a:rPr dirty="0" sz="2400" spc="105">
                <a:solidFill>
                  <a:srgbClr val="0703AE"/>
                </a:solidFill>
                <a:latin typeface="Trebuchet MS"/>
                <a:cs typeface="Trebuchet MS"/>
              </a:rPr>
              <a:t>процесс</a:t>
            </a:r>
            <a:r>
              <a:rPr dirty="0" sz="2400" spc="-135">
                <a:solidFill>
                  <a:srgbClr val="0703AE"/>
                </a:solidFill>
                <a:latin typeface="Trebuchet MS"/>
                <a:cs typeface="Trebuchet MS"/>
              </a:rPr>
              <a:t> </a:t>
            </a:r>
            <a:r>
              <a:rPr dirty="0" sz="2400" spc="75">
                <a:solidFill>
                  <a:srgbClr val="0703AE"/>
                </a:solidFill>
                <a:latin typeface="Trebuchet MS"/>
                <a:cs typeface="Trebuchet MS"/>
              </a:rPr>
              <a:t>обучения.</a:t>
            </a:r>
            <a:endParaRPr sz="2400">
              <a:latin typeface="Trebuchet MS"/>
              <a:cs typeface="Trebuchet MS"/>
            </a:endParaRPr>
          </a:p>
          <a:p>
            <a:pPr marL="354965" marR="5080" indent="677545">
              <a:lnSpc>
                <a:spcPct val="80000"/>
              </a:lnSpc>
              <a:spcBef>
                <a:spcPts val="1440"/>
              </a:spcBef>
            </a:pPr>
            <a:r>
              <a:rPr dirty="0" sz="2400" spc="90">
                <a:solidFill>
                  <a:srgbClr val="0703AE"/>
                </a:solidFill>
                <a:latin typeface="Trebuchet MS"/>
                <a:cs typeface="Trebuchet MS"/>
              </a:rPr>
              <a:t>Получение </a:t>
            </a:r>
            <a:r>
              <a:rPr dirty="0" sz="2400" spc="100">
                <a:solidFill>
                  <a:srgbClr val="0703AE"/>
                </a:solidFill>
                <a:latin typeface="Trebuchet MS"/>
                <a:cs typeface="Trebuchet MS"/>
              </a:rPr>
              <a:t>удовольствия </a:t>
            </a:r>
            <a:r>
              <a:rPr dirty="0" sz="2400" spc="315">
                <a:solidFill>
                  <a:srgbClr val="0703AE"/>
                </a:solidFill>
                <a:latin typeface="Trebuchet MS"/>
                <a:cs typeface="Trebuchet MS"/>
              </a:rPr>
              <a:t>– </a:t>
            </a:r>
            <a:r>
              <a:rPr dirty="0" sz="2400" spc="100">
                <a:solidFill>
                  <a:srgbClr val="0703AE"/>
                </a:solidFill>
                <a:latin typeface="Trebuchet MS"/>
                <a:cs typeface="Trebuchet MS"/>
              </a:rPr>
              <a:t>одно </a:t>
            </a:r>
            <a:r>
              <a:rPr dirty="0" sz="2400" spc="125">
                <a:solidFill>
                  <a:srgbClr val="0703AE"/>
                </a:solidFill>
                <a:latin typeface="Trebuchet MS"/>
                <a:cs typeface="Trebuchet MS"/>
              </a:rPr>
              <a:t>из  </a:t>
            </a:r>
            <a:r>
              <a:rPr dirty="0" sz="2400" spc="130">
                <a:solidFill>
                  <a:srgbClr val="0703AE"/>
                </a:solidFill>
                <a:latin typeface="Trebuchet MS"/>
                <a:cs typeface="Trebuchet MS"/>
              </a:rPr>
              <a:t>главных </a:t>
            </a:r>
            <a:r>
              <a:rPr dirty="0" sz="2400" spc="90">
                <a:solidFill>
                  <a:srgbClr val="0703AE"/>
                </a:solidFill>
                <a:latin typeface="Trebuchet MS"/>
                <a:cs typeface="Trebuchet MS"/>
              </a:rPr>
              <a:t>условий </a:t>
            </a:r>
            <a:r>
              <a:rPr dirty="0" sz="2400" spc="140">
                <a:solidFill>
                  <a:srgbClr val="0703AE"/>
                </a:solidFill>
                <a:latin typeface="Trebuchet MS"/>
                <a:cs typeface="Trebuchet MS"/>
              </a:rPr>
              <a:t>эффективности </a:t>
            </a:r>
            <a:r>
              <a:rPr dirty="0" sz="2400" spc="80">
                <a:solidFill>
                  <a:srgbClr val="0703AE"/>
                </a:solidFill>
                <a:latin typeface="Trebuchet MS"/>
                <a:cs typeface="Trebuchet MS"/>
              </a:rPr>
              <a:t>обучения,  </a:t>
            </a:r>
            <a:r>
              <a:rPr dirty="0" sz="2400" spc="120">
                <a:solidFill>
                  <a:srgbClr val="0703AE"/>
                </a:solidFill>
                <a:latin typeface="Trebuchet MS"/>
                <a:cs typeface="Trebuchet MS"/>
              </a:rPr>
              <a:t>поэтому </a:t>
            </a:r>
            <a:r>
              <a:rPr dirty="0" sz="2400" spc="200">
                <a:solidFill>
                  <a:srgbClr val="0703AE"/>
                </a:solidFill>
                <a:latin typeface="Trebuchet MS"/>
                <a:cs typeface="Trebuchet MS"/>
              </a:rPr>
              <a:t>в </a:t>
            </a:r>
            <a:r>
              <a:rPr dirty="0" sz="2400" spc="130">
                <a:solidFill>
                  <a:srgbClr val="0703AE"/>
                </a:solidFill>
                <a:latin typeface="Trebuchet MS"/>
                <a:cs typeface="Trebuchet MS"/>
              </a:rPr>
              <a:t>учебный </a:t>
            </a:r>
            <a:r>
              <a:rPr dirty="0" sz="2400" spc="105">
                <a:solidFill>
                  <a:srgbClr val="0703AE"/>
                </a:solidFill>
                <a:latin typeface="Trebuchet MS"/>
                <a:cs typeface="Trebuchet MS"/>
              </a:rPr>
              <a:t>процесс </a:t>
            </a:r>
            <a:r>
              <a:rPr dirty="0" sz="2400" spc="155">
                <a:solidFill>
                  <a:srgbClr val="0703AE"/>
                </a:solidFill>
                <a:latin typeface="Trebuchet MS"/>
                <a:cs typeface="Trebuchet MS"/>
              </a:rPr>
              <a:t>я </a:t>
            </a:r>
            <a:r>
              <a:rPr dirty="0" sz="2400" spc="180">
                <a:solidFill>
                  <a:srgbClr val="0703AE"/>
                </a:solidFill>
                <a:latin typeface="Trebuchet MS"/>
                <a:cs typeface="Trebuchet MS"/>
              </a:rPr>
              <a:t>включаю</a:t>
            </a:r>
            <a:r>
              <a:rPr dirty="0" sz="2400" spc="-459">
                <a:solidFill>
                  <a:srgbClr val="0703AE"/>
                </a:solidFill>
                <a:latin typeface="Trebuchet MS"/>
                <a:cs typeface="Trebuchet MS"/>
              </a:rPr>
              <a:t> </a:t>
            </a:r>
            <a:r>
              <a:rPr dirty="0" sz="2400" spc="114">
                <a:solidFill>
                  <a:srgbClr val="0703AE"/>
                </a:solidFill>
                <a:latin typeface="Trebuchet MS"/>
                <a:cs typeface="Trebuchet MS"/>
              </a:rPr>
              <a:t>игры,  </a:t>
            </a:r>
            <a:r>
              <a:rPr dirty="0" sz="2400" spc="170">
                <a:solidFill>
                  <a:srgbClr val="0703AE"/>
                </a:solidFill>
                <a:latin typeface="Trebuchet MS"/>
                <a:cs typeface="Trebuchet MS"/>
              </a:rPr>
              <a:t>шутки,</a:t>
            </a:r>
            <a:r>
              <a:rPr dirty="0" sz="2400" spc="-35">
                <a:solidFill>
                  <a:srgbClr val="0703AE"/>
                </a:solidFill>
                <a:latin typeface="Trebuchet MS"/>
                <a:cs typeface="Trebuchet MS"/>
              </a:rPr>
              <a:t> </a:t>
            </a:r>
            <a:r>
              <a:rPr dirty="0" sz="2400" spc="105">
                <a:solidFill>
                  <a:srgbClr val="0703AE"/>
                </a:solidFill>
                <a:latin typeface="Trebuchet MS"/>
                <a:cs typeface="Trebuchet MS"/>
              </a:rPr>
              <a:t>загадки.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9644" y="1179575"/>
            <a:ext cx="7359396" cy="303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43064" y="476250"/>
            <a:ext cx="7129385" cy="5883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36891" y="470154"/>
            <a:ext cx="3384867" cy="467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68139" y="595376"/>
            <a:ext cx="3510407" cy="4753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90827" y="1540763"/>
            <a:ext cx="6477000" cy="3291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97025" y="1199514"/>
            <a:ext cx="6235827" cy="6404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398770" y="1193419"/>
            <a:ext cx="2440178" cy="6526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90928" y="1208277"/>
            <a:ext cx="3557016" cy="6377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87452"/>
            <a:ext cx="7436484" cy="6484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ts val="2725"/>
              </a:lnSpc>
              <a:buFont typeface="Trebuchet MS"/>
              <a:buChar char="•"/>
              <a:tabLst>
                <a:tab pos="355600" algn="l"/>
              </a:tabLst>
            </a:pPr>
            <a:r>
              <a:rPr dirty="0" sz="2400" spc="-600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spc="200" b="1" i="1" u="heavy">
                <a:solidFill>
                  <a:srgbClr val="FF0000"/>
                </a:solidFill>
                <a:latin typeface="Trebuchet MS"/>
                <a:cs typeface="Trebuchet MS"/>
              </a:rPr>
              <a:t>Личностный</a:t>
            </a:r>
            <a:r>
              <a:rPr dirty="0" sz="2400" spc="25" b="1" i="1" u="heavy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400" spc="200" b="1" i="1" u="heavy">
                <a:solidFill>
                  <a:srgbClr val="FF0000"/>
                </a:solidFill>
                <a:latin typeface="Trebuchet MS"/>
                <a:cs typeface="Trebuchet MS"/>
              </a:rPr>
              <a:t>фактор.</a:t>
            </a:r>
            <a:endParaRPr sz="2400">
              <a:latin typeface="Trebuchet MS"/>
              <a:cs typeface="Trebuchet MS"/>
            </a:endParaRPr>
          </a:p>
          <a:p>
            <a:pPr marL="355600" marR="5080">
              <a:lnSpc>
                <a:spcPct val="90000"/>
              </a:lnSpc>
              <a:spcBef>
                <a:spcPts val="130"/>
              </a:spcBef>
            </a:pPr>
            <a:r>
              <a:rPr dirty="0" sz="2400" spc="114">
                <a:solidFill>
                  <a:srgbClr val="0703AE"/>
                </a:solidFill>
                <a:latin typeface="Trebuchet MS"/>
                <a:cs typeface="Trebuchet MS"/>
              </a:rPr>
              <a:t>Посредством </a:t>
            </a:r>
            <a:r>
              <a:rPr dirty="0" sz="2400" spc="135">
                <a:solidFill>
                  <a:srgbClr val="0703AE"/>
                </a:solidFill>
                <a:latin typeface="Trebuchet MS"/>
                <a:cs typeface="Trebuchet MS"/>
              </a:rPr>
              <a:t>проектной </a:t>
            </a:r>
            <a:r>
              <a:rPr dirty="0" sz="2400" spc="140">
                <a:solidFill>
                  <a:srgbClr val="0703AE"/>
                </a:solidFill>
                <a:latin typeface="Trebuchet MS"/>
                <a:cs typeface="Trebuchet MS"/>
              </a:rPr>
              <a:t>работы </a:t>
            </a:r>
            <a:r>
              <a:rPr dirty="0" sz="2400" spc="105">
                <a:solidFill>
                  <a:srgbClr val="0703AE"/>
                </a:solidFill>
                <a:latin typeface="Trebuchet MS"/>
                <a:cs typeface="Trebuchet MS"/>
              </a:rPr>
              <a:t>ребятам  </a:t>
            </a:r>
            <a:r>
              <a:rPr dirty="0" sz="2400" spc="95">
                <a:solidFill>
                  <a:srgbClr val="0703AE"/>
                </a:solidFill>
                <a:latin typeface="Trebuchet MS"/>
                <a:cs typeface="Trebuchet MS"/>
              </a:rPr>
              <a:t>предоставляется </a:t>
            </a:r>
            <a:r>
              <a:rPr dirty="0" sz="2400" spc="110">
                <a:solidFill>
                  <a:srgbClr val="0703AE"/>
                </a:solidFill>
                <a:latin typeface="Trebuchet MS"/>
                <a:cs typeface="Trebuchet MS"/>
              </a:rPr>
              <a:t>много </a:t>
            </a:r>
            <a:r>
              <a:rPr dirty="0" sz="2400" spc="120">
                <a:solidFill>
                  <a:srgbClr val="0703AE"/>
                </a:solidFill>
                <a:latin typeface="Trebuchet MS"/>
                <a:cs typeface="Trebuchet MS"/>
              </a:rPr>
              <a:t>возможностей</a:t>
            </a:r>
            <a:r>
              <a:rPr dirty="0" sz="2400" spc="-70">
                <a:solidFill>
                  <a:srgbClr val="0703AE"/>
                </a:solidFill>
                <a:latin typeface="Trebuchet MS"/>
                <a:cs typeface="Trebuchet MS"/>
              </a:rPr>
              <a:t> </a:t>
            </a:r>
            <a:r>
              <a:rPr dirty="0" sz="2400" spc="120">
                <a:solidFill>
                  <a:srgbClr val="0703AE"/>
                </a:solidFill>
                <a:latin typeface="Trebuchet MS"/>
                <a:cs typeface="Trebuchet MS"/>
              </a:rPr>
              <a:t>думать  </a:t>
            </a:r>
            <a:r>
              <a:rPr dirty="0" sz="2400" spc="185">
                <a:solidFill>
                  <a:srgbClr val="0703AE"/>
                </a:solidFill>
                <a:latin typeface="Trebuchet MS"/>
                <a:cs typeface="Trebuchet MS"/>
              </a:rPr>
              <a:t>и </a:t>
            </a:r>
            <a:r>
              <a:rPr dirty="0" sz="2400" spc="114">
                <a:solidFill>
                  <a:srgbClr val="0703AE"/>
                </a:solidFill>
                <a:latin typeface="Trebuchet MS"/>
                <a:cs typeface="Trebuchet MS"/>
              </a:rPr>
              <a:t>говорить </a:t>
            </a:r>
            <a:r>
              <a:rPr dirty="0" sz="2400" spc="55">
                <a:solidFill>
                  <a:srgbClr val="0703AE"/>
                </a:solidFill>
                <a:latin typeface="Trebuchet MS"/>
                <a:cs typeface="Trebuchet MS"/>
              </a:rPr>
              <a:t>о </a:t>
            </a:r>
            <a:r>
              <a:rPr dirty="0" sz="2400" spc="-35">
                <a:solidFill>
                  <a:srgbClr val="0703AE"/>
                </a:solidFill>
                <a:latin typeface="Trebuchet MS"/>
                <a:cs typeface="Trebuchet MS"/>
              </a:rPr>
              <a:t>себе, </a:t>
            </a:r>
            <a:r>
              <a:rPr dirty="0" sz="2400" spc="55">
                <a:solidFill>
                  <a:srgbClr val="0703AE"/>
                </a:solidFill>
                <a:latin typeface="Trebuchet MS"/>
                <a:cs typeface="Trebuchet MS"/>
              </a:rPr>
              <a:t>о </a:t>
            </a:r>
            <a:r>
              <a:rPr dirty="0" sz="2400" spc="85">
                <a:solidFill>
                  <a:srgbClr val="0703AE"/>
                </a:solidFill>
                <a:latin typeface="Trebuchet MS"/>
                <a:cs typeface="Trebuchet MS"/>
              </a:rPr>
              <a:t>своей </a:t>
            </a:r>
            <a:r>
              <a:rPr dirty="0" sz="2400" spc="140">
                <a:solidFill>
                  <a:srgbClr val="0703AE"/>
                </a:solidFill>
                <a:latin typeface="Trebuchet MS"/>
                <a:cs typeface="Trebuchet MS"/>
              </a:rPr>
              <a:t>жизни, </a:t>
            </a:r>
            <a:r>
              <a:rPr dirty="0" sz="2400" spc="80">
                <a:solidFill>
                  <a:srgbClr val="0703AE"/>
                </a:solidFill>
                <a:latin typeface="Trebuchet MS"/>
                <a:cs typeface="Trebuchet MS"/>
              </a:rPr>
              <a:t>интересах,  </a:t>
            </a:r>
            <a:r>
              <a:rPr dirty="0" sz="2400" spc="70">
                <a:solidFill>
                  <a:srgbClr val="0703AE"/>
                </a:solidFill>
                <a:latin typeface="Trebuchet MS"/>
                <a:cs typeface="Trebuchet MS"/>
              </a:rPr>
              <a:t>увлечениях.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ts val="2725"/>
              </a:lnSpc>
              <a:spcBef>
                <a:spcPts val="1175"/>
              </a:spcBef>
              <a:buFont typeface="Trebuchet MS"/>
              <a:buChar char="•"/>
              <a:tabLst>
                <a:tab pos="355600" algn="l"/>
              </a:tabLst>
            </a:pPr>
            <a:r>
              <a:rPr dirty="0" sz="2400" spc="-600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spc="225" b="1" i="1" u="heavy">
                <a:solidFill>
                  <a:srgbClr val="FF0000"/>
                </a:solidFill>
                <a:latin typeface="Trebuchet MS"/>
                <a:cs typeface="Trebuchet MS"/>
              </a:rPr>
              <a:t>Адаптация</a:t>
            </a:r>
            <a:r>
              <a:rPr dirty="0" sz="2400" spc="25" b="1" i="1" u="heavy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400" spc="175" b="1" i="1" u="heavy">
                <a:solidFill>
                  <a:srgbClr val="FF0000"/>
                </a:solidFill>
                <a:latin typeface="Trebuchet MS"/>
                <a:cs typeface="Trebuchet MS"/>
              </a:rPr>
              <a:t>заданий.</a:t>
            </a:r>
            <a:endParaRPr sz="2400">
              <a:latin typeface="Trebuchet MS"/>
              <a:cs typeface="Trebuchet MS"/>
            </a:endParaRPr>
          </a:p>
          <a:p>
            <a:pPr marL="355600" marR="34925">
              <a:lnSpc>
                <a:spcPct val="90000"/>
              </a:lnSpc>
              <a:spcBef>
                <a:spcPts val="130"/>
              </a:spcBef>
            </a:pPr>
            <a:r>
              <a:rPr dirty="0" sz="2400" spc="70">
                <a:solidFill>
                  <a:srgbClr val="0703AE"/>
                </a:solidFill>
                <a:latin typeface="Trebuchet MS"/>
                <a:cs typeface="Trebuchet MS"/>
              </a:rPr>
              <a:t>Нельзя </a:t>
            </a:r>
            <a:r>
              <a:rPr dirty="0" sz="2400" spc="90">
                <a:solidFill>
                  <a:srgbClr val="0703AE"/>
                </a:solidFill>
                <a:latin typeface="Trebuchet MS"/>
                <a:cs typeface="Trebuchet MS"/>
              </a:rPr>
              <a:t>предлагать </a:t>
            </a:r>
            <a:r>
              <a:rPr dirty="0" sz="2400" spc="135">
                <a:solidFill>
                  <a:srgbClr val="0703AE"/>
                </a:solidFill>
                <a:latin typeface="Trebuchet MS"/>
                <a:cs typeface="Trebuchet MS"/>
              </a:rPr>
              <a:t>ученику </a:t>
            </a:r>
            <a:r>
              <a:rPr dirty="0" sz="2400" spc="110">
                <a:solidFill>
                  <a:srgbClr val="0703AE"/>
                </a:solidFill>
                <a:latin typeface="Trebuchet MS"/>
                <a:cs typeface="Trebuchet MS"/>
              </a:rPr>
              <a:t>задания,</a:t>
            </a:r>
            <a:r>
              <a:rPr dirty="0" sz="2400" spc="-155">
                <a:solidFill>
                  <a:srgbClr val="0703AE"/>
                </a:solidFill>
                <a:latin typeface="Trebuchet MS"/>
                <a:cs typeface="Trebuchet MS"/>
              </a:rPr>
              <a:t> </a:t>
            </a:r>
            <a:r>
              <a:rPr dirty="0" sz="2400" spc="130">
                <a:solidFill>
                  <a:srgbClr val="0703AE"/>
                </a:solidFill>
                <a:latin typeface="Trebuchet MS"/>
                <a:cs typeface="Trebuchet MS"/>
              </a:rPr>
              <a:t>которые  </a:t>
            </a:r>
            <a:r>
              <a:rPr dirty="0" sz="2400" spc="135">
                <a:solidFill>
                  <a:srgbClr val="0703AE"/>
                </a:solidFill>
                <a:latin typeface="Trebuchet MS"/>
                <a:cs typeface="Trebuchet MS"/>
              </a:rPr>
              <a:t>он </a:t>
            </a:r>
            <a:r>
              <a:rPr dirty="0" sz="2400" spc="75">
                <a:solidFill>
                  <a:srgbClr val="0703AE"/>
                </a:solidFill>
                <a:latin typeface="Trebuchet MS"/>
                <a:cs typeface="Trebuchet MS"/>
              </a:rPr>
              <a:t>не </a:t>
            </a:r>
            <a:r>
              <a:rPr dirty="0" sz="2400" spc="130">
                <a:solidFill>
                  <a:srgbClr val="0703AE"/>
                </a:solidFill>
                <a:latin typeface="Trebuchet MS"/>
                <a:cs typeface="Trebuchet MS"/>
              </a:rPr>
              <a:t>может </a:t>
            </a:r>
            <a:r>
              <a:rPr dirty="0" sz="2400" spc="120">
                <a:solidFill>
                  <a:srgbClr val="0703AE"/>
                </a:solidFill>
                <a:latin typeface="Trebuchet MS"/>
                <a:cs typeface="Trebuchet MS"/>
              </a:rPr>
              <a:t>выполнить. </a:t>
            </a:r>
            <a:r>
              <a:rPr dirty="0" sz="2400" spc="180">
                <a:solidFill>
                  <a:srgbClr val="0703AE"/>
                </a:solidFill>
                <a:latin typeface="Trebuchet MS"/>
                <a:cs typeface="Trebuchet MS"/>
              </a:rPr>
              <a:t>Задания </a:t>
            </a:r>
            <a:r>
              <a:rPr dirty="0" sz="2400" spc="140">
                <a:solidFill>
                  <a:srgbClr val="0703AE"/>
                </a:solidFill>
                <a:latin typeface="Trebuchet MS"/>
                <a:cs typeface="Trebuchet MS"/>
              </a:rPr>
              <a:t>должны  </a:t>
            </a:r>
            <a:r>
              <a:rPr dirty="0" sz="2400" spc="114">
                <a:solidFill>
                  <a:srgbClr val="0703AE"/>
                </a:solidFill>
                <a:latin typeface="Trebuchet MS"/>
                <a:cs typeface="Trebuchet MS"/>
              </a:rPr>
              <a:t>соответствовать </a:t>
            </a:r>
            <a:r>
              <a:rPr dirty="0" sz="2400" spc="130">
                <a:solidFill>
                  <a:srgbClr val="0703AE"/>
                </a:solidFill>
                <a:latin typeface="Trebuchet MS"/>
                <a:cs typeface="Trebuchet MS"/>
              </a:rPr>
              <a:t>уровню, </a:t>
            </a:r>
            <a:r>
              <a:rPr dirty="0" sz="2400" spc="185">
                <a:solidFill>
                  <a:srgbClr val="0703AE"/>
                </a:solidFill>
                <a:latin typeface="Trebuchet MS"/>
                <a:cs typeface="Trebuchet MS"/>
              </a:rPr>
              <a:t>на </a:t>
            </a:r>
            <a:r>
              <a:rPr dirty="0" sz="2400" spc="130">
                <a:solidFill>
                  <a:srgbClr val="0703AE"/>
                </a:solidFill>
                <a:latin typeface="Trebuchet MS"/>
                <a:cs typeface="Trebuchet MS"/>
              </a:rPr>
              <a:t>котором  </a:t>
            </a:r>
            <a:r>
              <a:rPr dirty="0" sz="2400" spc="130">
                <a:solidFill>
                  <a:srgbClr val="0703AE"/>
                </a:solidFill>
                <a:latin typeface="Trebuchet MS"/>
                <a:cs typeface="Trebuchet MS"/>
              </a:rPr>
              <a:t>находится </a:t>
            </a:r>
            <a:r>
              <a:rPr dirty="0" sz="2400" spc="90">
                <a:solidFill>
                  <a:srgbClr val="0703AE"/>
                </a:solidFill>
                <a:latin typeface="Trebuchet MS"/>
                <a:cs typeface="Trebuchet MS"/>
              </a:rPr>
              <a:t>обучаемый. </a:t>
            </a:r>
            <a:r>
              <a:rPr dirty="0" sz="2400" spc="160">
                <a:solidFill>
                  <a:srgbClr val="0703AE"/>
                </a:solidFill>
                <a:latin typeface="Trebuchet MS"/>
                <a:cs typeface="Trebuchet MS"/>
              </a:rPr>
              <a:t>Проектная </a:t>
            </a:r>
            <a:r>
              <a:rPr dirty="0" sz="2400" spc="114">
                <a:solidFill>
                  <a:srgbClr val="0703AE"/>
                </a:solidFill>
                <a:latin typeface="Trebuchet MS"/>
                <a:cs typeface="Trebuchet MS"/>
              </a:rPr>
              <a:t>работа  </a:t>
            </a:r>
            <a:r>
              <a:rPr dirty="0" sz="2400" spc="130">
                <a:solidFill>
                  <a:srgbClr val="0703AE"/>
                </a:solidFill>
                <a:latin typeface="Trebuchet MS"/>
                <a:cs typeface="Trebuchet MS"/>
              </a:rPr>
              <a:t>может </a:t>
            </a:r>
            <a:r>
              <a:rPr dirty="0" sz="2400" spc="140">
                <a:solidFill>
                  <a:srgbClr val="0703AE"/>
                </a:solidFill>
                <a:latin typeface="Trebuchet MS"/>
                <a:cs typeface="Trebuchet MS"/>
              </a:rPr>
              <a:t>быть </a:t>
            </a:r>
            <a:r>
              <a:rPr dirty="0" sz="2400" spc="110">
                <a:solidFill>
                  <a:srgbClr val="0703AE"/>
                </a:solidFill>
                <a:latin typeface="Trebuchet MS"/>
                <a:cs typeface="Trebuchet MS"/>
              </a:rPr>
              <a:t>использована </a:t>
            </a:r>
            <a:r>
              <a:rPr dirty="0" sz="2400" spc="185">
                <a:solidFill>
                  <a:srgbClr val="0703AE"/>
                </a:solidFill>
                <a:latin typeface="Trebuchet MS"/>
                <a:cs typeface="Trebuchet MS"/>
              </a:rPr>
              <a:t>на </a:t>
            </a:r>
            <a:r>
              <a:rPr dirty="0" sz="2400" spc="80">
                <a:solidFill>
                  <a:srgbClr val="0703AE"/>
                </a:solidFill>
                <a:latin typeface="Trebuchet MS"/>
                <a:cs typeface="Trebuchet MS"/>
              </a:rPr>
              <a:t>любом </a:t>
            </a:r>
            <a:r>
              <a:rPr dirty="0" sz="2400" spc="60">
                <a:solidFill>
                  <a:srgbClr val="0703AE"/>
                </a:solidFill>
                <a:latin typeface="Trebuchet MS"/>
                <a:cs typeface="Trebuchet MS"/>
              </a:rPr>
              <a:t>уроке, </a:t>
            </a:r>
            <a:r>
              <a:rPr dirty="0" sz="2400" spc="200">
                <a:solidFill>
                  <a:srgbClr val="0703AE"/>
                </a:solidFill>
                <a:latin typeface="Trebuchet MS"/>
                <a:cs typeface="Trebuchet MS"/>
              </a:rPr>
              <a:t>в  </a:t>
            </a:r>
            <a:r>
              <a:rPr dirty="0" sz="2400" spc="80">
                <a:solidFill>
                  <a:srgbClr val="0703AE"/>
                </a:solidFill>
                <a:latin typeface="Trebuchet MS"/>
                <a:cs typeface="Trebuchet MS"/>
              </a:rPr>
              <a:t>любом </a:t>
            </a:r>
            <a:r>
              <a:rPr dirty="0" sz="2400" spc="75">
                <a:solidFill>
                  <a:srgbClr val="0703AE"/>
                </a:solidFill>
                <a:latin typeface="Trebuchet MS"/>
                <a:cs typeface="Trebuchet MS"/>
              </a:rPr>
              <a:t>возрасте. </a:t>
            </a:r>
            <a:r>
              <a:rPr dirty="0" sz="2400" spc="135">
                <a:solidFill>
                  <a:srgbClr val="0703AE"/>
                </a:solidFill>
                <a:latin typeface="Trebuchet MS"/>
                <a:cs typeface="Trebuchet MS"/>
              </a:rPr>
              <a:t>Например, проект </a:t>
            </a:r>
            <a:r>
              <a:rPr dirty="0" sz="2400" spc="150">
                <a:solidFill>
                  <a:srgbClr val="0703AE"/>
                </a:solidFill>
                <a:latin typeface="Trebuchet MS"/>
                <a:cs typeface="Trebuchet MS"/>
              </a:rPr>
              <a:t>по</a:t>
            </a:r>
            <a:r>
              <a:rPr dirty="0" sz="2400" spc="-220">
                <a:solidFill>
                  <a:srgbClr val="0703AE"/>
                </a:solidFill>
                <a:latin typeface="Trebuchet MS"/>
                <a:cs typeface="Trebuchet MS"/>
              </a:rPr>
              <a:t> </a:t>
            </a:r>
            <a:r>
              <a:rPr dirty="0" sz="2400" spc="50">
                <a:solidFill>
                  <a:srgbClr val="0703AE"/>
                </a:solidFill>
                <a:latin typeface="Trebuchet MS"/>
                <a:cs typeface="Trebuchet MS"/>
              </a:rPr>
              <a:t>теме</a:t>
            </a:r>
            <a:endParaRPr sz="2400">
              <a:latin typeface="Trebuchet MS"/>
              <a:cs typeface="Trebuchet MS"/>
            </a:endParaRPr>
          </a:p>
          <a:p>
            <a:pPr marL="355600" marR="67310">
              <a:lnSpc>
                <a:spcPct val="90000"/>
              </a:lnSpc>
            </a:pPr>
            <a:r>
              <a:rPr dirty="0" sz="2400" spc="-20">
                <a:solidFill>
                  <a:srgbClr val="0703AE"/>
                </a:solidFill>
                <a:latin typeface="Trebuchet MS"/>
                <a:cs typeface="Trebuchet MS"/>
              </a:rPr>
              <a:t>«Семья» </a:t>
            </a:r>
            <a:r>
              <a:rPr dirty="0" sz="2400" spc="130">
                <a:solidFill>
                  <a:srgbClr val="0703AE"/>
                </a:solidFill>
                <a:latin typeface="Trebuchet MS"/>
                <a:cs typeface="Trebuchet MS"/>
              </a:rPr>
              <a:t>может </a:t>
            </a:r>
            <a:r>
              <a:rPr dirty="0" sz="2400" spc="145">
                <a:solidFill>
                  <a:srgbClr val="0703AE"/>
                </a:solidFill>
                <a:latin typeface="Trebuchet MS"/>
                <a:cs typeface="Trebuchet MS"/>
              </a:rPr>
              <a:t>включать </a:t>
            </a:r>
            <a:r>
              <a:rPr dirty="0" sz="2400" spc="140">
                <a:solidFill>
                  <a:srgbClr val="0703AE"/>
                </a:solidFill>
                <a:latin typeface="Trebuchet MS"/>
                <a:cs typeface="Trebuchet MS"/>
              </a:rPr>
              <a:t>такие </a:t>
            </a:r>
            <a:r>
              <a:rPr dirty="0" sz="2400" spc="110">
                <a:solidFill>
                  <a:srgbClr val="0703AE"/>
                </a:solidFill>
                <a:latin typeface="Trebuchet MS"/>
                <a:cs typeface="Trebuchet MS"/>
              </a:rPr>
              <a:t>задания:  </a:t>
            </a:r>
            <a:r>
              <a:rPr dirty="0" sz="2400" spc="45">
                <a:solidFill>
                  <a:srgbClr val="0703AE"/>
                </a:solidFill>
                <a:latin typeface="Trebuchet MS"/>
                <a:cs typeface="Trebuchet MS"/>
              </a:rPr>
              <a:t>сделать </a:t>
            </a:r>
            <a:r>
              <a:rPr dirty="0" sz="2400" spc="150">
                <a:solidFill>
                  <a:srgbClr val="0703AE"/>
                </a:solidFill>
                <a:latin typeface="Trebuchet MS"/>
                <a:cs typeface="Trebuchet MS"/>
              </a:rPr>
              <a:t>подписи </a:t>
            </a:r>
            <a:r>
              <a:rPr dirty="0" sz="2400" spc="125">
                <a:solidFill>
                  <a:srgbClr val="0703AE"/>
                </a:solidFill>
                <a:latin typeface="Trebuchet MS"/>
                <a:cs typeface="Trebuchet MS"/>
              </a:rPr>
              <a:t>под </a:t>
            </a:r>
            <a:r>
              <a:rPr dirty="0" sz="2400" spc="140">
                <a:solidFill>
                  <a:srgbClr val="0703AE"/>
                </a:solidFill>
                <a:latin typeface="Trebuchet MS"/>
                <a:cs typeface="Trebuchet MS"/>
              </a:rPr>
              <a:t>фотографиями </a:t>
            </a:r>
            <a:r>
              <a:rPr dirty="0" sz="2400" spc="70">
                <a:solidFill>
                  <a:srgbClr val="0703AE"/>
                </a:solidFill>
                <a:latin typeface="Trebuchet MS"/>
                <a:cs typeface="Trebuchet MS"/>
              </a:rPr>
              <a:t>членов  </a:t>
            </a:r>
            <a:r>
              <a:rPr dirty="0" sz="2400" spc="40">
                <a:solidFill>
                  <a:srgbClr val="0703AE"/>
                </a:solidFill>
                <a:latin typeface="Trebuchet MS"/>
                <a:cs typeface="Trebuchet MS"/>
              </a:rPr>
              <a:t>семьи, </a:t>
            </a:r>
            <a:r>
              <a:rPr dirty="0" sz="2400" spc="140">
                <a:solidFill>
                  <a:srgbClr val="0703AE"/>
                </a:solidFill>
                <a:latin typeface="Trebuchet MS"/>
                <a:cs typeface="Trebuchet MS"/>
              </a:rPr>
              <a:t>нарисовать </a:t>
            </a:r>
            <a:r>
              <a:rPr dirty="0" sz="2400" spc="55">
                <a:solidFill>
                  <a:srgbClr val="0703AE"/>
                </a:solidFill>
                <a:latin typeface="Trebuchet MS"/>
                <a:cs typeface="Trebuchet MS"/>
              </a:rPr>
              <a:t>семейное </a:t>
            </a:r>
            <a:r>
              <a:rPr dirty="0" sz="2400" spc="30">
                <a:solidFill>
                  <a:srgbClr val="0703AE"/>
                </a:solidFill>
                <a:latin typeface="Trebuchet MS"/>
                <a:cs typeface="Trebuchet MS"/>
              </a:rPr>
              <a:t>дерево,  </a:t>
            </a:r>
            <a:r>
              <a:rPr dirty="0" sz="2400" spc="155">
                <a:solidFill>
                  <a:srgbClr val="0703AE"/>
                </a:solidFill>
                <a:latin typeface="Trebuchet MS"/>
                <a:cs typeface="Trebuchet MS"/>
              </a:rPr>
              <a:t>написать </a:t>
            </a:r>
            <a:r>
              <a:rPr dirty="0" sz="2400" spc="125">
                <a:solidFill>
                  <a:srgbClr val="0703AE"/>
                </a:solidFill>
                <a:latin typeface="Trebuchet MS"/>
                <a:cs typeface="Trebuchet MS"/>
              </a:rPr>
              <a:t>рассказ </a:t>
            </a:r>
            <a:r>
              <a:rPr dirty="0" sz="2400" spc="55">
                <a:solidFill>
                  <a:srgbClr val="0703AE"/>
                </a:solidFill>
                <a:latin typeface="Trebuchet MS"/>
                <a:cs typeface="Trebuchet MS"/>
              </a:rPr>
              <a:t>о </a:t>
            </a:r>
            <a:r>
              <a:rPr dirty="0" sz="2400" spc="195">
                <a:solidFill>
                  <a:srgbClr val="0703AE"/>
                </a:solidFill>
                <a:latin typeface="Trebuchet MS"/>
                <a:cs typeface="Trebuchet MS"/>
              </a:rPr>
              <a:t>жизни </a:t>
            </a:r>
            <a:r>
              <a:rPr dirty="0" sz="2400" spc="45">
                <a:solidFill>
                  <a:srgbClr val="0703AE"/>
                </a:solidFill>
                <a:latin typeface="Trebuchet MS"/>
                <a:cs typeface="Trebuchet MS"/>
              </a:rPr>
              <a:t>родителей,  </a:t>
            </a:r>
            <a:r>
              <a:rPr dirty="0" sz="2400" spc="150">
                <a:solidFill>
                  <a:srgbClr val="0703AE"/>
                </a:solidFill>
                <a:latin typeface="Trebuchet MS"/>
                <a:cs typeface="Trebuchet MS"/>
              </a:rPr>
              <a:t>сравнить </a:t>
            </a:r>
            <a:r>
              <a:rPr dirty="0" sz="2400" spc="60">
                <a:solidFill>
                  <a:srgbClr val="0703AE"/>
                </a:solidFill>
                <a:latin typeface="Trebuchet MS"/>
                <a:cs typeface="Trebuchet MS"/>
              </a:rPr>
              <a:t>своё </a:t>
            </a:r>
            <a:r>
              <a:rPr dirty="0" sz="2400" spc="95">
                <a:solidFill>
                  <a:srgbClr val="0703AE"/>
                </a:solidFill>
                <a:latin typeface="Trebuchet MS"/>
                <a:cs typeface="Trebuchet MS"/>
              </a:rPr>
              <a:t>детство </a:t>
            </a:r>
            <a:r>
              <a:rPr dirty="0" sz="2400" spc="55">
                <a:solidFill>
                  <a:srgbClr val="0703AE"/>
                </a:solidFill>
                <a:latin typeface="Trebuchet MS"/>
                <a:cs typeface="Trebuchet MS"/>
              </a:rPr>
              <a:t>с </a:t>
            </a:r>
            <a:r>
              <a:rPr dirty="0" sz="2400" spc="105">
                <a:solidFill>
                  <a:srgbClr val="0703AE"/>
                </a:solidFill>
                <a:latin typeface="Trebuchet MS"/>
                <a:cs typeface="Trebuchet MS"/>
              </a:rPr>
              <a:t>детством</a:t>
            </a:r>
            <a:r>
              <a:rPr dirty="0" sz="2400" spc="-155">
                <a:solidFill>
                  <a:srgbClr val="0703AE"/>
                </a:solidFill>
                <a:latin typeface="Trebuchet MS"/>
                <a:cs typeface="Trebuchet MS"/>
              </a:rPr>
              <a:t> </a:t>
            </a:r>
            <a:r>
              <a:rPr dirty="0" sz="2400" spc="45">
                <a:solidFill>
                  <a:srgbClr val="0703AE"/>
                </a:solidFill>
                <a:latin typeface="Trebuchet MS"/>
                <a:cs typeface="Trebuchet MS"/>
              </a:rPr>
              <a:t>родителей;  </a:t>
            </a:r>
            <a:r>
              <a:rPr dirty="0" sz="2400" spc="105">
                <a:solidFill>
                  <a:srgbClr val="0703AE"/>
                </a:solidFill>
                <a:latin typeface="Trebuchet MS"/>
                <a:cs typeface="Trebuchet MS"/>
              </a:rPr>
              <a:t>рассказать, </a:t>
            </a:r>
            <a:r>
              <a:rPr dirty="0" sz="2400" spc="215">
                <a:solidFill>
                  <a:srgbClr val="0703AE"/>
                </a:solidFill>
                <a:latin typeface="Trebuchet MS"/>
                <a:cs typeface="Trebuchet MS"/>
              </a:rPr>
              <a:t>как </a:t>
            </a:r>
            <a:r>
              <a:rPr dirty="0" sz="2400" spc="200">
                <a:solidFill>
                  <a:srgbClr val="0703AE"/>
                </a:solidFill>
                <a:latin typeface="Trebuchet MS"/>
                <a:cs typeface="Trebuchet MS"/>
              </a:rPr>
              <a:t>в </a:t>
            </a:r>
            <a:r>
              <a:rPr dirty="0" sz="2400" spc="25">
                <a:solidFill>
                  <a:srgbClr val="0703AE"/>
                </a:solidFill>
                <a:latin typeface="Trebuchet MS"/>
                <a:cs typeface="Trebuchet MS"/>
              </a:rPr>
              <a:t>семье </a:t>
            </a:r>
            <a:r>
              <a:rPr dirty="0" sz="2400" spc="85">
                <a:solidFill>
                  <a:srgbClr val="0703AE"/>
                </a:solidFill>
                <a:latin typeface="Trebuchet MS"/>
                <a:cs typeface="Trebuchet MS"/>
              </a:rPr>
              <a:t>распределены  </a:t>
            </a:r>
            <a:r>
              <a:rPr dirty="0" sz="2400" spc="120">
                <a:solidFill>
                  <a:srgbClr val="0703AE"/>
                </a:solidFill>
                <a:latin typeface="Trebuchet MS"/>
                <a:cs typeface="Trebuchet MS"/>
              </a:rPr>
              <a:t>обязанности </a:t>
            </a:r>
            <a:r>
              <a:rPr dirty="0" sz="2400" spc="150">
                <a:solidFill>
                  <a:srgbClr val="0703AE"/>
                </a:solidFill>
                <a:latin typeface="Trebuchet MS"/>
                <a:cs typeface="Trebuchet MS"/>
              </a:rPr>
              <a:t>по</a:t>
            </a:r>
            <a:r>
              <a:rPr dirty="0" sz="2400" spc="-80">
                <a:solidFill>
                  <a:srgbClr val="0703AE"/>
                </a:solidFill>
                <a:latin typeface="Trebuchet MS"/>
                <a:cs typeface="Trebuchet MS"/>
              </a:rPr>
              <a:t> </a:t>
            </a:r>
            <a:r>
              <a:rPr dirty="0" sz="2400" spc="50">
                <a:solidFill>
                  <a:srgbClr val="0703AE"/>
                </a:solidFill>
                <a:latin typeface="Trebuchet MS"/>
                <a:cs typeface="Trebuchet MS"/>
              </a:rPr>
              <a:t>дому.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854387"/>
            <a:ext cx="6764020" cy="3914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90300"/>
              </a:lnSpc>
              <a:buFont typeface="Trebuchet MS"/>
              <a:buChar char="•"/>
              <a:tabLst>
                <a:tab pos="356235" algn="l"/>
              </a:tabLst>
            </a:pPr>
            <a:r>
              <a:rPr dirty="0" sz="3200" spc="170" i="1">
                <a:solidFill>
                  <a:srgbClr val="0703AE"/>
                </a:solidFill>
                <a:latin typeface="Arial"/>
                <a:cs typeface="Arial"/>
              </a:rPr>
              <a:t>В </a:t>
            </a:r>
            <a:r>
              <a:rPr dirty="0" sz="3200" spc="50" i="1">
                <a:solidFill>
                  <a:srgbClr val="0703AE"/>
                </a:solidFill>
                <a:latin typeface="Arial"/>
                <a:cs typeface="Arial"/>
              </a:rPr>
              <a:t>соответствии </a:t>
            </a:r>
            <a:r>
              <a:rPr dirty="0" sz="3200" spc="-65" i="1">
                <a:solidFill>
                  <a:srgbClr val="0703AE"/>
                </a:solidFill>
                <a:latin typeface="Arial"/>
                <a:cs typeface="Arial"/>
              </a:rPr>
              <a:t>с</a:t>
            </a:r>
            <a:r>
              <a:rPr dirty="0" sz="3200" spc="-95" i="1">
                <a:solidFill>
                  <a:srgbClr val="0703AE"/>
                </a:solidFill>
                <a:latin typeface="Arial"/>
                <a:cs typeface="Arial"/>
              </a:rPr>
              <a:t> </a:t>
            </a:r>
            <a:r>
              <a:rPr dirty="0" sz="3200" spc="310" b="1" i="1">
                <a:solidFill>
                  <a:srgbClr val="0703AE"/>
                </a:solidFill>
                <a:latin typeface="Trebuchet MS"/>
                <a:cs typeface="Trebuchet MS"/>
              </a:rPr>
              <a:t>признаком  </a:t>
            </a:r>
            <a:r>
              <a:rPr dirty="0" sz="3200" spc="210" b="1" i="1">
                <a:solidFill>
                  <a:srgbClr val="0703AE"/>
                </a:solidFill>
                <a:latin typeface="Trebuchet MS"/>
                <a:cs typeface="Trebuchet MS"/>
              </a:rPr>
              <a:t>доминирующего </a:t>
            </a:r>
            <a:r>
              <a:rPr dirty="0" sz="3200" spc="85" b="1" i="1">
                <a:solidFill>
                  <a:srgbClr val="0703AE"/>
                </a:solidFill>
                <a:latin typeface="Trebuchet MS"/>
                <a:cs typeface="Trebuchet MS"/>
              </a:rPr>
              <a:t>в </a:t>
            </a:r>
            <a:r>
              <a:rPr dirty="0" sz="3200" spc="185" b="1" i="1">
                <a:solidFill>
                  <a:srgbClr val="0703AE"/>
                </a:solidFill>
                <a:latin typeface="Trebuchet MS"/>
                <a:cs typeface="Trebuchet MS"/>
              </a:rPr>
              <a:t>процессе  </a:t>
            </a:r>
            <a:r>
              <a:rPr dirty="0" sz="3200" spc="195" b="1" i="1">
                <a:solidFill>
                  <a:srgbClr val="0703AE"/>
                </a:solidFill>
                <a:latin typeface="Trebuchet MS"/>
                <a:cs typeface="Trebuchet MS"/>
              </a:rPr>
              <a:t>метода </a:t>
            </a:r>
            <a:r>
              <a:rPr dirty="0" sz="3200" spc="235" i="1">
                <a:solidFill>
                  <a:srgbClr val="0703AE"/>
                </a:solidFill>
                <a:latin typeface="Arial"/>
                <a:cs typeface="Arial"/>
              </a:rPr>
              <a:t>можно </a:t>
            </a:r>
            <a:r>
              <a:rPr dirty="0" sz="3200" spc="80" i="1">
                <a:solidFill>
                  <a:srgbClr val="0703AE"/>
                </a:solidFill>
                <a:latin typeface="Arial"/>
                <a:cs typeface="Arial"/>
              </a:rPr>
              <a:t>обозначить  </a:t>
            </a:r>
            <a:r>
              <a:rPr dirty="0" sz="3200" spc="210" b="1" i="1">
                <a:solidFill>
                  <a:srgbClr val="0703AE"/>
                </a:solidFill>
                <a:latin typeface="Trebuchet MS"/>
                <a:cs typeface="Trebuchet MS"/>
              </a:rPr>
              <a:t>следующие </a:t>
            </a:r>
            <a:r>
              <a:rPr dirty="0" sz="3200" spc="355" b="1" i="1">
                <a:solidFill>
                  <a:srgbClr val="0703AE"/>
                </a:solidFill>
                <a:latin typeface="Trebuchet MS"/>
                <a:cs typeface="Trebuchet MS"/>
              </a:rPr>
              <a:t>типы</a:t>
            </a:r>
            <a:r>
              <a:rPr dirty="0" sz="3200" spc="-95" b="1" i="1">
                <a:solidFill>
                  <a:srgbClr val="0703AE"/>
                </a:solidFill>
                <a:latin typeface="Trebuchet MS"/>
                <a:cs typeface="Trebuchet MS"/>
              </a:rPr>
              <a:t> </a:t>
            </a:r>
            <a:r>
              <a:rPr dirty="0" sz="3200" spc="190" b="1" i="1">
                <a:solidFill>
                  <a:srgbClr val="0703AE"/>
                </a:solidFill>
                <a:latin typeface="Trebuchet MS"/>
                <a:cs typeface="Trebuchet MS"/>
              </a:rPr>
              <a:t>проектов:</a:t>
            </a:r>
            <a:endParaRPr sz="3200">
              <a:latin typeface="Trebuchet MS"/>
              <a:cs typeface="Trebuchet MS"/>
            </a:endParaRPr>
          </a:p>
          <a:p>
            <a:pPr marL="477520" indent="-464820">
              <a:lnSpc>
                <a:spcPct val="100000"/>
              </a:lnSpc>
              <a:spcBef>
                <a:spcPts val="335"/>
              </a:spcBef>
              <a:buFont typeface="Wingdings"/>
              <a:buChar char=""/>
              <a:tabLst>
                <a:tab pos="478155" algn="l"/>
              </a:tabLst>
            </a:pPr>
            <a:r>
              <a:rPr dirty="0" sz="3200" spc="70" i="1">
                <a:solidFill>
                  <a:srgbClr val="FF0000"/>
                </a:solidFill>
                <a:latin typeface="Arial"/>
                <a:cs typeface="Arial"/>
              </a:rPr>
              <a:t>исследовательские,</a:t>
            </a:r>
            <a:endParaRPr sz="3200">
              <a:latin typeface="Arial"/>
              <a:cs typeface="Arial"/>
            </a:endParaRPr>
          </a:p>
          <a:p>
            <a:pPr marL="477520" indent="-464820">
              <a:lnSpc>
                <a:spcPct val="100000"/>
              </a:lnSpc>
              <a:spcBef>
                <a:spcPts val="384"/>
              </a:spcBef>
              <a:buFont typeface="Wingdings"/>
              <a:buChar char=""/>
              <a:tabLst>
                <a:tab pos="478155" algn="l"/>
              </a:tabLst>
            </a:pPr>
            <a:r>
              <a:rPr dirty="0" sz="3200" spc="85" i="1">
                <a:solidFill>
                  <a:srgbClr val="FF0000"/>
                </a:solidFill>
                <a:latin typeface="Arial"/>
                <a:cs typeface="Arial"/>
              </a:rPr>
              <a:t>творческие,</a:t>
            </a:r>
            <a:endParaRPr sz="3200">
              <a:latin typeface="Arial"/>
              <a:cs typeface="Arial"/>
            </a:endParaRPr>
          </a:p>
          <a:p>
            <a:pPr marL="477520" indent="-464820">
              <a:lnSpc>
                <a:spcPct val="100000"/>
              </a:lnSpc>
              <a:spcBef>
                <a:spcPts val="385"/>
              </a:spcBef>
              <a:buFont typeface="Wingdings"/>
              <a:buChar char=""/>
              <a:tabLst>
                <a:tab pos="478155" algn="l"/>
              </a:tabLst>
            </a:pPr>
            <a:r>
              <a:rPr dirty="0" sz="3200" spc="145" i="1">
                <a:solidFill>
                  <a:srgbClr val="FF0000"/>
                </a:solidFill>
                <a:latin typeface="Arial"/>
                <a:cs typeface="Arial"/>
              </a:rPr>
              <a:t>информационные,</a:t>
            </a:r>
            <a:endParaRPr sz="3200">
              <a:latin typeface="Arial"/>
              <a:cs typeface="Arial"/>
            </a:endParaRPr>
          </a:p>
          <a:p>
            <a:pPr marL="477520" indent="-464820">
              <a:lnSpc>
                <a:spcPct val="100000"/>
              </a:lnSpc>
              <a:spcBef>
                <a:spcPts val="380"/>
              </a:spcBef>
              <a:buFont typeface="Wingdings"/>
              <a:buChar char=""/>
              <a:tabLst>
                <a:tab pos="478155" algn="l"/>
              </a:tabLst>
            </a:pPr>
            <a:r>
              <a:rPr dirty="0" sz="3200" spc="140" i="1">
                <a:solidFill>
                  <a:srgbClr val="FF0000"/>
                </a:solidFill>
                <a:latin typeface="Arial"/>
                <a:cs typeface="Arial"/>
              </a:rPr>
              <a:t>практико</a:t>
            </a:r>
            <a:r>
              <a:rPr dirty="0" sz="3200" spc="140" i="1">
                <a:solidFill>
                  <a:srgbClr val="FF0000"/>
                </a:solidFill>
                <a:latin typeface="Cambria"/>
                <a:cs typeface="Cambria"/>
              </a:rPr>
              <a:t>-</a:t>
            </a:r>
            <a:r>
              <a:rPr dirty="0" sz="3200" spc="140" i="1">
                <a:solidFill>
                  <a:srgbClr val="FF0000"/>
                </a:solidFill>
                <a:latin typeface="Arial"/>
                <a:cs typeface="Arial"/>
              </a:rPr>
              <a:t>ориентированные.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41247" y="1289303"/>
            <a:ext cx="655777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76375" y="765175"/>
            <a:ext cx="6119876" cy="10081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51223" y="971041"/>
            <a:ext cx="3651123" cy="8083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91255" y="1308735"/>
            <a:ext cx="107314" cy="118110"/>
          </a:xfrm>
          <a:custGeom>
            <a:avLst/>
            <a:gdLst/>
            <a:ahLst/>
            <a:cxnLst/>
            <a:rect l="l" t="t" r="r" b="b"/>
            <a:pathLst>
              <a:path w="107314" h="118109">
                <a:moveTo>
                  <a:pt x="0" y="0"/>
                </a:moveTo>
                <a:lnTo>
                  <a:pt x="0" y="29507"/>
                </a:lnTo>
                <a:lnTo>
                  <a:pt x="0" y="58991"/>
                </a:lnTo>
                <a:lnTo>
                  <a:pt x="0" y="88475"/>
                </a:lnTo>
                <a:lnTo>
                  <a:pt x="0" y="117982"/>
                </a:lnTo>
                <a:lnTo>
                  <a:pt x="13904" y="117982"/>
                </a:lnTo>
                <a:lnTo>
                  <a:pt x="27797" y="117982"/>
                </a:lnTo>
                <a:lnTo>
                  <a:pt x="41665" y="117982"/>
                </a:lnTo>
                <a:lnTo>
                  <a:pt x="55499" y="117982"/>
                </a:lnTo>
                <a:lnTo>
                  <a:pt x="78095" y="114270"/>
                </a:lnTo>
                <a:lnTo>
                  <a:pt x="94249" y="103139"/>
                </a:lnTo>
                <a:lnTo>
                  <a:pt x="103951" y="84603"/>
                </a:lnTo>
                <a:lnTo>
                  <a:pt x="107188" y="58674"/>
                </a:lnTo>
                <a:lnTo>
                  <a:pt x="103951" y="33004"/>
                </a:lnTo>
                <a:lnTo>
                  <a:pt x="94249" y="14668"/>
                </a:lnTo>
                <a:lnTo>
                  <a:pt x="78095" y="3667"/>
                </a:lnTo>
                <a:lnTo>
                  <a:pt x="55499" y="0"/>
                </a:lnTo>
                <a:lnTo>
                  <a:pt x="41665" y="0"/>
                </a:lnTo>
                <a:lnTo>
                  <a:pt x="27797" y="0"/>
                </a:lnTo>
                <a:lnTo>
                  <a:pt x="13904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437382" y="1002283"/>
            <a:ext cx="205740" cy="532765"/>
          </a:xfrm>
          <a:custGeom>
            <a:avLst/>
            <a:gdLst/>
            <a:ahLst/>
            <a:cxnLst/>
            <a:rect l="l" t="t" r="r" b="b"/>
            <a:pathLst>
              <a:path w="205739" h="532765">
                <a:moveTo>
                  <a:pt x="0" y="0"/>
                </a:moveTo>
                <a:lnTo>
                  <a:pt x="51359" y="0"/>
                </a:lnTo>
                <a:lnTo>
                  <a:pt x="102742" y="0"/>
                </a:lnTo>
                <a:lnTo>
                  <a:pt x="154126" y="0"/>
                </a:lnTo>
                <a:lnTo>
                  <a:pt x="205485" y="0"/>
                </a:lnTo>
                <a:lnTo>
                  <a:pt x="205485" y="25737"/>
                </a:lnTo>
                <a:lnTo>
                  <a:pt x="205485" y="51498"/>
                </a:lnTo>
                <a:lnTo>
                  <a:pt x="205485" y="77259"/>
                </a:lnTo>
                <a:lnTo>
                  <a:pt x="205485" y="102996"/>
                </a:lnTo>
                <a:lnTo>
                  <a:pt x="202056" y="102996"/>
                </a:lnTo>
                <a:lnTo>
                  <a:pt x="198627" y="102996"/>
                </a:lnTo>
                <a:lnTo>
                  <a:pt x="195198" y="102996"/>
                </a:lnTo>
                <a:lnTo>
                  <a:pt x="182415" y="103471"/>
                </a:lnTo>
                <a:lnTo>
                  <a:pt x="153590" y="135189"/>
                </a:lnTo>
                <a:lnTo>
                  <a:pt x="153162" y="149478"/>
                </a:lnTo>
                <a:lnTo>
                  <a:pt x="153162" y="196341"/>
                </a:lnTo>
                <a:lnTo>
                  <a:pt x="153162" y="243204"/>
                </a:lnTo>
                <a:lnTo>
                  <a:pt x="153162" y="290067"/>
                </a:lnTo>
                <a:lnTo>
                  <a:pt x="153162" y="336930"/>
                </a:lnTo>
                <a:lnTo>
                  <a:pt x="153162" y="383793"/>
                </a:lnTo>
                <a:lnTo>
                  <a:pt x="153590" y="397843"/>
                </a:lnTo>
                <a:lnTo>
                  <a:pt x="182415" y="429293"/>
                </a:lnTo>
                <a:lnTo>
                  <a:pt x="195198" y="429767"/>
                </a:lnTo>
                <a:lnTo>
                  <a:pt x="198627" y="429767"/>
                </a:lnTo>
                <a:lnTo>
                  <a:pt x="202056" y="429767"/>
                </a:lnTo>
                <a:lnTo>
                  <a:pt x="205485" y="429767"/>
                </a:lnTo>
                <a:lnTo>
                  <a:pt x="205485" y="455505"/>
                </a:lnTo>
                <a:lnTo>
                  <a:pt x="205485" y="481266"/>
                </a:lnTo>
                <a:lnTo>
                  <a:pt x="205485" y="507027"/>
                </a:lnTo>
                <a:lnTo>
                  <a:pt x="205485" y="532764"/>
                </a:lnTo>
                <a:lnTo>
                  <a:pt x="154126" y="532764"/>
                </a:lnTo>
                <a:lnTo>
                  <a:pt x="102742" y="532764"/>
                </a:lnTo>
                <a:lnTo>
                  <a:pt x="51359" y="532764"/>
                </a:lnTo>
                <a:lnTo>
                  <a:pt x="0" y="532764"/>
                </a:lnTo>
                <a:lnTo>
                  <a:pt x="0" y="507027"/>
                </a:lnTo>
                <a:lnTo>
                  <a:pt x="0" y="481266"/>
                </a:lnTo>
                <a:lnTo>
                  <a:pt x="0" y="455505"/>
                </a:lnTo>
                <a:lnTo>
                  <a:pt x="0" y="429767"/>
                </a:lnTo>
                <a:lnTo>
                  <a:pt x="3555" y="429767"/>
                </a:lnTo>
                <a:lnTo>
                  <a:pt x="7112" y="429767"/>
                </a:lnTo>
                <a:lnTo>
                  <a:pt x="10667" y="429767"/>
                </a:lnTo>
                <a:lnTo>
                  <a:pt x="19645" y="429246"/>
                </a:lnTo>
                <a:lnTo>
                  <a:pt x="39951" y="394527"/>
                </a:lnTo>
                <a:lnTo>
                  <a:pt x="40258" y="379094"/>
                </a:lnTo>
                <a:lnTo>
                  <a:pt x="40258" y="322726"/>
                </a:lnTo>
                <a:lnTo>
                  <a:pt x="40258" y="266382"/>
                </a:lnTo>
                <a:lnTo>
                  <a:pt x="40258" y="210038"/>
                </a:lnTo>
                <a:lnTo>
                  <a:pt x="40258" y="153669"/>
                </a:lnTo>
                <a:lnTo>
                  <a:pt x="39951" y="138001"/>
                </a:lnTo>
                <a:lnTo>
                  <a:pt x="19645" y="103497"/>
                </a:lnTo>
                <a:lnTo>
                  <a:pt x="10667" y="102996"/>
                </a:lnTo>
                <a:lnTo>
                  <a:pt x="7112" y="102996"/>
                </a:lnTo>
                <a:lnTo>
                  <a:pt x="3555" y="102996"/>
                </a:lnTo>
                <a:lnTo>
                  <a:pt x="0" y="102996"/>
                </a:lnTo>
                <a:lnTo>
                  <a:pt x="0" y="77259"/>
                </a:lnTo>
                <a:lnTo>
                  <a:pt x="0" y="51498"/>
                </a:lnTo>
                <a:lnTo>
                  <a:pt x="0" y="25737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27933" y="1002283"/>
            <a:ext cx="387985" cy="532765"/>
          </a:xfrm>
          <a:custGeom>
            <a:avLst/>
            <a:gdLst/>
            <a:ahLst/>
            <a:cxnLst/>
            <a:rect l="l" t="t" r="r" b="b"/>
            <a:pathLst>
              <a:path w="387985" h="532765">
                <a:moveTo>
                  <a:pt x="0" y="0"/>
                </a:moveTo>
                <a:lnTo>
                  <a:pt x="55743" y="0"/>
                </a:lnTo>
                <a:lnTo>
                  <a:pt x="111521" y="0"/>
                </a:lnTo>
                <a:lnTo>
                  <a:pt x="167324" y="0"/>
                </a:lnTo>
                <a:lnTo>
                  <a:pt x="223139" y="0"/>
                </a:lnTo>
                <a:lnTo>
                  <a:pt x="223139" y="25737"/>
                </a:lnTo>
                <a:lnTo>
                  <a:pt x="223139" y="51498"/>
                </a:lnTo>
                <a:lnTo>
                  <a:pt x="223139" y="77259"/>
                </a:lnTo>
                <a:lnTo>
                  <a:pt x="223139" y="102996"/>
                </a:lnTo>
                <a:lnTo>
                  <a:pt x="219710" y="102996"/>
                </a:lnTo>
                <a:lnTo>
                  <a:pt x="216281" y="102996"/>
                </a:lnTo>
                <a:lnTo>
                  <a:pt x="212852" y="102996"/>
                </a:lnTo>
                <a:lnTo>
                  <a:pt x="197064" y="103427"/>
                </a:lnTo>
                <a:lnTo>
                  <a:pt x="163774" y="134788"/>
                </a:lnTo>
                <a:lnTo>
                  <a:pt x="163322" y="149478"/>
                </a:lnTo>
                <a:lnTo>
                  <a:pt x="163322" y="163480"/>
                </a:lnTo>
                <a:lnTo>
                  <a:pt x="163322" y="177482"/>
                </a:lnTo>
                <a:lnTo>
                  <a:pt x="163322" y="191484"/>
                </a:lnTo>
                <a:lnTo>
                  <a:pt x="163322" y="205486"/>
                </a:lnTo>
                <a:lnTo>
                  <a:pt x="187896" y="205486"/>
                </a:lnTo>
                <a:lnTo>
                  <a:pt x="212470" y="205486"/>
                </a:lnTo>
                <a:lnTo>
                  <a:pt x="237045" y="205486"/>
                </a:lnTo>
                <a:lnTo>
                  <a:pt x="261619" y="205486"/>
                </a:lnTo>
                <a:lnTo>
                  <a:pt x="293721" y="208557"/>
                </a:lnTo>
                <a:lnTo>
                  <a:pt x="342540" y="233132"/>
                </a:lnTo>
                <a:lnTo>
                  <a:pt x="371617" y="279804"/>
                </a:lnTo>
                <a:lnTo>
                  <a:pt x="385714" y="333716"/>
                </a:lnTo>
                <a:lnTo>
                  <a:pt x="387477" y="362457"/>
                </a:lnTo>
                <a:lnTo>
                  <a:pt x="385760" y="391007"/>
                </a:lnTo>
                <a:lnTo>
                  <a:pt x="371992" y="447915"/>
                </a:lnTo>
                <a:lnTo>
                  <a:pt x="343415" y="500993"/>
                </a:lnTo>
                <a:lnTo>
                  <a:pt x="294266" y="529238"/>
                </a:lnTo>
                <a:lnTo>
                  <a:pt x="261619" y="532764"/>
                </a:lnTo>
                <a:lnTo>
                  <a:pt x="209283" y="532764"/>
                </a:lnTo>
                <a:lnTo>
                  <a:pt x="156965" y="532764"/>
                </a:lnTo>
                <a:lnTo>
                  <a:pt x="104654" y="532764"/>
                </a:lnTo>
                <a:lnTo>
                  <a:pt x="52336" y="532764"/>
                </a:lnTo>
                <a:lnTo>
                  <a:pt x="0" y="532764"/>
                </a:lnTo>
                <a:lnTo>
                  <a:pt x="0" y="507027"/>
                </a:lnTo>
                <a:lnTo>
                  <a:pt x="0" y="481266"/>
                </a:lnTo>
                <a:lnTo>
                  <a:pt x="0" y="455505"/>
                </a:lnTo>
                <a:lnTo>
                  <a:pt x="0" y="429767"/>
                </a:lnTo>
                <a:lnTo>
                  <a:pt x="3429" y="429767"/>
                </a:lnTo>
                <a:lnTo>
                  <a:pt x="6858" y="429767"/>
                </a:lnTo>
                <a:lnTo>
                  <a:pt x="10287" y="429767"/>
                </a:lnTo>
                <a:lnTo>
                  <a:pt x="23052" y="429293"/>
                </a:lnTo>
                <a:lnTo>
                  <a:pt x="51895" y="397843"/>
                </a:lnTo>
                <a:lnTo>
                  <a:pt x="52324" y="383793"/>
                </a:lnTo>
                <a:lnTo>
                  <a:pt x="52324" y="336930"/>
                </a:lnTo>
                <a:lnTo>
                  <a:pt x="52324" y="290067"/>
                </a:lnTo>
                <a:lnTo>
                  <a:pt x="52324" y="243204"/>
                </a:lnTo>
                <a:lnTo>
                  <a:pt x="52324" y="196341"/>
                </a:lnTo>
                <a:lnTo>
                  <a:pt x="52324" y="149478"/>
                </a:lnTo>
                <a:lnTo>
                  <a:pt x="51897" y="135425"/>
                </a:lnTo>
                <a:lnTo>
                  <a:pt x="23215" y="103475"/>
                </a:lnTo>
                <a:lnTo>
                  <a:pt x="10287" y="102996"/>
                </a:lnTo>
                <a:lnTo>
                  <a:pt x="6858" y="102996"/>
                </a:lnTo>
                <a:lnTo>
                  <a:pt x="3429" y="102996"/>
                </a:lnTo>
                <a:lnTo>
                  <a:pt x="0" y="102996"/>
                </a:lnTo>
                <a:lnTo>
                  <a:pt x="0" y="77259"/>
                </a:lnTo>
                <a:lnTo>
                  <a:pt x="0" y="51498"/>
                </a:lnTo>
                <a:lnTo>
                  <a:pt x="0" y="25737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20950" y="1002283"/>
            <a:ext cx="443230" cy="532765"/>
          </a:xfrm>
          <a:custGeom>
            <a:avLst/>
            <a:gdLst/>
            <a:ahLst/>
            <a:cxnLst/>
            <a:rect l="l" t="t" r="r" b="b"/>
            <a:pathLst>
              <a:path w="443230" h="532765">
                <a:moveTo>
                  <a:pt x="0" y="0"/>
                </a:moveTo>
                <a:lnTo>
                  <a:pt x="0" y="0"/>
                </a:lnTo>
                <a:lnTo>
                  <a:pt x="443102" y="0"/>
                </a:lnTo>
                <a:lnTo>
                  <a:pt x="443102" y="25737"/>
                </a:lnTo>
                <a:lnTo>
                  <a:pt x="443102" y="51498"/>
                </a:lnTo>
                <a:lnTo>
                  <a:pt x="443102" y="77259"/>
                </a:lnTo>
                <a:lnTo>
                  <a:pt x="443102" y="102996"/>
                </a:lnTo>
                <a:lnTo>
                  <a:pt x="439674" y="102996"/>
                </a:lnTo>
                <a:lnTo>
                  <a:pt x="436244" y="102996"/>
                </a:lnTo>
                <a:lnTo>
                  <a:pt x="432816" y="102996"/>
                </a:lnTo>
                <a:lnTo>
                  <a:pt x="420032" y="103471"/>
                </a:lnTo>
                <a:lnTo>
                  <a:pt x="391207" y="135189"/>
                </a:lnTo>
                <a:lnTo>
                  <a:pt x="390779" y="149478"/>
                </a:lnTo>
                <a:lnTo>
                  <a:pt x="390779" y="196341"/>
                </a:lnTo>
                <a:lnTo>
                  <a:pt x="390779" y="243204"/>
                </a:lnTo>
                <a:lnTo>
                  <a:pt x="390779" y="290067"/>
                </a:lnTo>
                <a:lnTo>
                  <a:pt x="390779" y="336930"/>
                </a:lnTo>
                <a:lnTo>
                  <a:pt x="390779" y="383793"/>
                </a:lnTo>
                <a:lnTo>
                  <a:pt x="391205" y="397843"/>
                </a:lnTo>
                <a:lnTo>
                  <a:pt x="419887" y="429293"/>
                </a:lnTo>
                <a:lnTo>
                  <a:pt x="432816" y="429767"/>
                </a:lnTo>
                <a:lnTo>
                  <a:pt x="436244" y="429767"/>
                </a:lnTo>
                <a:lnTo>
                  <a:pt x="439674" y="429767"/>
                </a:lnTo>
                <a:lnTo>
                  <a:pt x="443102" y="429767"/>
                </a:lnTo>
                <a:lnTo>
                  <a:pt x="443102" y="455505"/>
                </a:lnTo>
                <a:lnTo>
                  <a:pt x="443102" y="481266"/>
                </a:lnTo>
                <a:lnTo>
                  <a:pt x="443102" y="507027"/>
                </a:lnTo>
                <a:lnTo>
                  <a:pt x="443102" y="532764"/>
                </a:lnTo>
                <a:lnTo>
                  <a:pt x="391761" y="532764"/>
                </a:lnTo>
                <a:lnTo>
                  <a:pt x="340407" y="532764"/>
                </a:lnTo>
                <a:lnTo>
                  <a:pt x="289030" y="532764"/>
                </a:lnTo>
                <a:lnTo>
                  <a:pt x="237617" y="532764"/>
                </a:lnTo>
                <a:lnTo>
                  <a:pt x="237617" y="507027"/>
                </a:lnTo>
                <a:lnTo>
                  <a:pt x="237617" y="481266"/>
                </a:lnTo>
                <a:lnTo>
                  <a:pt x="237617" y="455505"/>
                </a:lnTo>
                <a:lnTo>
                  <a:pt x="237617" y="429767"/>
                </a:lnTo>
                <a:lnTo>
                  <a:pt x="241173" y="429767"/>
                </a:lnTo>
                <a:lnTo>
                  <a:pt x="244856" y="429767"/>
                </a:lnTo>
                <a:lnTo>
                  <a:pt x="248412" y="429767"/>
                </a:lnTo>
                <a:lnTo>
                  <a:pt x="257460" y="429246"/>
                </a:lnTo>
                <a:lnTo>
                  <a:pt x="277695" y="394527"/>
                </a:lnTo>
                <a:lnTo>
                  <a:pt x="278002" y="379094"/>
                </a:lnTo>
                <a:lnTo>
                  <a:pt x="278002" y="326302"/>
                </a:lnTo>
                <a:lnTo>
                  <a:pt x="278002" y="273534"/>
                </a:lnTo>
                <a:lnTo>
                  <a:pt x="278002" y="220784"/>
                </a:lnTo>
                <a:lnTo>
                  <a:pt x="278002" y="168047"/>
                </a:lnTo>
                <a:lnTo>
                  <a:pt x="278002" y="115315"/>
                </a:lnTo>
                <a:lnTo>
                  <a:pt x="249808" y="115315"/>
                </a:lnTo>
                <a:lnTo>
                  <a:pt x="221614" y="115315"/>
                </a:lnTo>
                <a:lnTo>
                  <a:pt x="193420" y="115315"/>
                </a:lnTo>
                <a:lnTo>
                  <a:pt x="165226" y="115315"/>
                </a:lnTo>
                <a:lnTo>
                  <a:pt x="165226" y="168047"/>
                </a:lnTo>
                <a:lnTo>
                  <a:pt x="165226" y="220784"/>
                </a:lnTo>
                <a:lnTo>
                  <a:pt x="165226" y="273534"/>
                </a:lnTo>
                <a:lnTo>
                  <a:pt x="165226" y="326302"/>
                </a:lnTo>
                <a:lnTo>
                  <a:pt x="165226" y="379094"/>
                </a:lnTo>
                <a:lnTo>
                  <a:pt x="165536" y="394763"/>
                </a:lnTo>
                <a:lnTo>
                  <a:pt x="185914" y="429267"/>
                </a:lnTo>
                <a:lnTo>
                  <a:pt x="194818" y="429767"/>
                </a:lnTo>
                <a:lnTo>
                  <a:pt x="198374" y="429767"/>
                </a:lnTo>
                <a:lnTo>
                  <a:pt x="201930" y="429767"/>
                </a:lnTo>
                <a:lnTo>
                  <a:pt x="205486" y="429767"/>
                </a:lnTo>
                <a:lnTo>
                  <a:pt x="205486" y="455505"/>
                </a:lnTo>
                <a:lnTo>
                  <a:pt x="205486" y="481266"/>
                </a:lnTo>
                <a:lnTo>
                  <a:pt x="205486" y="507027"/>
                </a:lnTo>
                <a:lnTo>
                  <a:pt x="205486" y="532764"/>
                </a:lnTo>
                <a:lnTo>
                  <a:pt x="154144" y="532764"/>
                </a:lnTo>
                <a:lnTo>
                  <a:pt x="102790" y="532764"/>
                </a:lnTo>
                <a:lnTo>
                  <a:pt x="51413" y="532764"/>
                </a:lnTo>
                <a:lnTo>
                  <a:pt x="0" y="532764"/>
                </a:lnTo>
                <a:lnTo>
                  <a:pt x="0" y="507027"/>
                </a:lnTo>
                <a:lnTo>
                  <a:pt x="0" y="481266"/>
                </a:lnTo>
                <a:lnTo>
                  <a:pt x="0" y="455505"/>
                </a:lnTo>
                <a:lnTo>
                  <a:pt x="0" y="429767"/>
                </a:lnTo>
                <a:lnTo>
                  <a:pt x="3429" y="429767"/>
                </a:lnTo>
                <a:lnTo>
                  <a:pt x="6857" y="429767"/>
                </a:lnTo>
                <a:lnTo>
                  <a:pt x="10287" y="429767"/>
                </a:lnTo>
                <a:lnTo>
                  <a:pt x="23123" y="429293"/>
                </a:lnTo>
                <a:lnTo>
                  <a:pt x="51895" y="397843"/>
                </a:lnTo>
                <a:lnTo>
                  <a:pt x="52324" y="383793"/>
                </a:lnTo>
                <a:lnTo>
                  <a:pt x="52324" y="336930"/>
                </a:lnTo>
                <a:lnTo>
                  <a:pt x="52324" y="290067"/>
                </a:lnTo>
                <a:lnTo>
                  <a:pt x="52324" y="243204"/>
                </a:lnTo>
                <a:lnTo>
                  <a:pt x="52324" y="196341"/>
                </a:lnTo>
                <a:lnTo>
                  <a:pt x="52324" y="149478"/>
                </a:lnTo>
                <a:lnTo>
                  <a:pt x="51917" y="135425"/>
                </a:lnTo>
                <a:lnTo>
                  <a:pt x="23217" y="103475"/>
                </a:lnTo>
                <a:lnTo>
                  <a:pt x="10287" y="102996"/>
                </a:lnTo>
                <a:lnTo>
                  <a:pt x="6857" y="102996"/>
                </a:lnTo>
                <a:lnTo>
                  <a:pt x="3429" y="102996"/>
                </a:lnTo>
                <a:lnTo>
                  <a:pt x="0" y="102996"/>
                </a:lnTo>
                <a:lnTo>
                  <a:pt x="0" y="77259"/>
                </a:lnTo>
                <a:lnTo>
                  <a:pt x="0" y="51498"/>
                </a:lnTo>
                <a:lnTo>
                  <a:pt x="0" y="25737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014092" y="1002283"/>
            <a:ext cx="443230" cy="532765"/>
          </a:xfrm>
          <a:custGeom>
            <a:avLst/>
            <a:gdLst/>
            <a:ahLst/>
            <a:cxnLst/>
            <a:rect l="l" t="t" r="r" b="b"/>
            <a:pathLst>
              <a:path w="443230" h="532765">
                <a:moveTo>
                  <a:pt x="0" y="0"/>
                </a:moveTo>
                <a:lnTo>
                  <a:pt x="51339" y="0"/>
                </a:lnTo>
                <a:lnTo>
                  <a:pt x="102679" y="0"/>
                </a:lnTo>
                <a:lnTo>
                  <a:pt x="154019" y="0"/>
                </a:lnTo>
                <a:lnTo>
                  <a:pt x="205358" y="0"/>
                </a:lnTo>
                <a:lnTo>
                  <a:pt x="205358" y="25737"/>
                </a:lnTo>
                <a:lnTo>
                  <a:pt x="205358" y="51498"/>
                </a:lnTo>
                <a:lnTo>
                  <a:pt x="205358" y="77259"/>
                </a:lnTo>
                <a:lnTo>
                  <a:pt x="205358" y="102996"/>
                </a:lnTo>
                <a:lnTo>
                  <a:pt x="201802" y="102996"/>
                </a:lnTo>
                <a:lnTo>
                  <a:pt x="198246" y="102996"/>
                </a:lnTo>
                <a:lnTo>
                  <a:pt x="194690" y="102996"/>
                </a:lnTo>
                <a:lnTo>
                  <a:pt x="185804" y="103518"/>
                </a:lnTo>
                <a:lnTo>
                  <a:pt x="165409" y="138291"/>
                </a:lnTo>
                <a:lnTo>
                  <a:pt x="165100" y="153796"/>
                </a:lnTo>
                <a:lnTo>
                  <a:pt x="165100" y="182943"/>
                </a:lnTo>
                <a:lnTo>
                  <a:pt x="165100" y="212089"/>
                </a:lnTo>
                <a:lnTo>
                  <a:pt x="165100" y="241236"/>
                </a:lnTo>
                <a:lnTo>
                  <a:pt x="165100" y="270382"/>
                </a:lnTo>
                <a:lnTo>
                  <a:pt x="193294" y="241234"/>
                </a:lnTo>
                <a:lnTo>
                  <a:pt x="221487" y="212074"/>
                </a:lnTo>
                <a:lnTo>
                  <a:pt x="249681" y="182889"/>
                </a:lnTo>
                <a:lnTo>
                  <a:pt x="277875" y="153669"/>
                </a:lnTo>
                <a:lnTo>
                  <a:pt x="277566" y="138001"/>
                </a:lnTo>
                <a:lnTo>
                  <a:pt x="257188" y="103497"/>
                </a:lnTo>
                <a:lnTo>
                  <a:pt x="248284" y="102996"/>
                </a:lnTo>
                <a:lnTo>
                  <a:pt x="244729" y="102996"/>
                </a:lnTo>
                <a:lnTo>
                  <a:pt x="241173" y="102996"/>
                </a:lnTo>
                <a:lnTo>
                  <a:pt x="237617" y="102996"/>
                </a:lnTo>
                <a:lnTo>
                  <a:pt x="237617" y="77259"/>
                </a:lnTo>
                <a:lnTo>
                  <a:pt x="237617" y="51498"/>
                </a:lnTo>
                <a:lnTo>
                  <a:pt x="237617" y="25737"/>
                </a:lnTo>
                <a:lnTo>
                  <a:pt x="237617" y="0"/>
                </a:lnTo>
                <a:lnTo>
                  <a:pt x="288956" y="0"/>
                </a:lnTo>
                <a:lnTo>
                  <a:pt x="340296" y="0"/>
                </a:lnTo>
                <a:lnTo>
                  <a:pt x="391636" y="0"/>
                </a:lnTo>
                <a:lnTo>
                  <a:pt x="442975" y="0"/>
                </a:lnTo>
                <a:lnTo>
                  <a:pt x="442975" y="25737"/>
                </a:lnTo>
                <a:lnTo>
                  <a:pt x="442975" y="51498"/>
                </a:lnTo>
                <a:lnTo>
                  <a:pt x="442975" y="77259"/>
                </a:lnTo>
                <a:lnTo>
                  <a:pt x="442975" y="102996"/>
                </a:lnTo>
                <a:lnTo>
                  <a:pt x="439674" y="102996"/>
                </a:lnTo>
                <a:lnTo>
                  <a:pt x="436244" y="102996"/>
                </a:lnTo>
                <a:lnTo>
                  <a:pt x="432815" y="102996"/>
                </a:lnTo>
                <a:lnTo>
                  <a:pt x="419979" y="103471"/>
                </a:lnTo>
                <a:lnTo>
                  <a:pt x="391100" y="135189"/>
                </a:lnTo>
                <a:lnTo>
                  <a:pt x="390651" y="149478"/>
                </a:lnTo>
                <a:lnTo>
                  <a:pt x="390651" y="196341"/>
                </a:lnTo>
                <a:lnTo>
                  <a:pt x="390651" y="243204"/>
                </a:lnTo>
                <a:lnTo>
                  <a:pt x="390651" y="290067"/>
                </a:lnTo>
                <a:lnTo>
                  <a:pt x="390651" y="336930"/>
                </a:lnTo>
                <a:lnTo>
                  <a:pt x="390651" y="383793"/>
                </a:lnTo>
                <a:lnTo>
                  <a:pt x="391078" y="397843"/>
                </a:lnTo>
                <a:lnTo>
                  <a:pt x="419832" y="429293"/>
                </a:lnTo>
                <a:lnTo>
                  <a:pt x="432815" y="429767"/>
                </a:lnTo>
                <a:lnTo>
                  <a:pt x="436244" y="429767"/>
                </a:lnTo>
                <a:lnTo>
                  <a:pt x="439674" y="429767"/>
                </a:lnTo>
                <a:lnTo>
                  <a:pt x="442975" y="429767"/>
                </a:lnTo>
                <a:lnTo>
                  <a:pt x="442975" y="455505"/>
                </a:lnTo>
                <a:lnTo>
                  <a:pt x="442975" y="481266"/>
                </a:lnTo>
                <a:lnTo>
                  <a:pt x="442975" y="507027"/>
                </a:lnTo>
                <a:lnTo>
                  <a:pt x="442975" y="532764"/>
                </a:lnTo>
                <a:lnTo>
                  <a:pt x="391636" y="532764"/>
                </a:lnTo>
                <a:lnTo>
                  <a:pt x="340296" y="532764"/>
                </a:lnTo>
                <a:lnTo>
                  <a:pt x="288956" y="532764"/>
                </a:lnTo>
                <a:lnTo>
                  <a:pt x="237617" y="532764"/>
                </a:lnTo>
                <a:lnTo>
                  <a:pt x="237617" y="507027"/>
                </a:lnTo>
                <a:lnTo>
                  <a:pt x="237617" y="481266"/>
                </a:lnTo>
                <a:lnTo>
                  <a:pt x="237617" y="455505"/>
                </a:lnTo>
                <a:lnTo>
                  <a:pt x="237617" y="429767"/>
                </a:lnTo>
                <a:lnTo>
                  <a:pt x="241173" y="429767"/>
                </a:lnTo>
                <a:lnTo>
                  <a:pt x="244729" y="429767"/>
                </a:lnTo>
                <a:lnTo>
                  <a:pt x="248284" y="429767"/>
                </a:lnTo>
                <a:lnTo>
                  <a:pt x="257333" y="429246"/>
                </a:lnTo>
                <a:lnTo>
                  <a:pt x="277586" y="394527"/>
                </a:lnTo>
                <a:lnTo>
                  <a:pt x="277875" y="379094"/>
                </a:lnTo>
                <a:lnTo>
                  <a:pt x="277875" y="350236"/>
                </a:lnTo>
                <a:lnTo>
                  <a:pt x="277875" y="321389"/>
                </a:lnTo>
                <a:lnTo>
                  <a:pt x="277875" y="292566"/>
                </a:lnTo>
                <a:lnTo>
                  <a:pt x="277875" y="263778"/>
                </a:lnTo>
                <a:lnTo>
                  <a:pt x="249681" y="292566"/>
                </a:lnTo>
                <a:lnTo>
                  <a:pt x="221487" y="321389"/>
                </a:lnTo>
                <a:lnTo>
                  <a:pt x="193294" y="350236"/>
                </a:lnTo>
                <a:lnTo>
                  <a:pt x="165100" y="379094"/>
                </a:lnTo>
                <a:lnTo>
                  <a:pt x="165409" y="394763"/>
                </a:lnTo>
                <a:lnTo>
                  <a:pt x="185804" y="429267"/>
                </a:lnTo>
                <a:lnTo>
                  <a:pt x="194690" y="429767"/>
                </a:lnTo>
                <a:lnTo>
                  <a:pt x="198246" y="429767"/>
                </a:lnTo>
                <a:lnTo>
                  <a:pt x="201802" y="429767"/>
                </a:lnTo>
                <a:lnTo>
                  <a:pt x="205358" y="429767"/>
                </a:lnTo>
                <a:lnTo>
                  <a:pt x="205358" y="455505"/>
                </a:lnTo>
                <a:lnTo>
                  <a:pt x="205358" y="481266"/>
                </a:lnTo>
                <a:lnTo>
                  <a:pt x="205358" y="507027"/>
                </a:lnTo>
                <a:lnTo>
                  <a:pt x="205358" y="532764"/>
                </a:lnTo>
                <a:lnTo>
                  <a:pt x="154019" y="532764"/>
                </a:lnTo>
                <a:lnTo>
                  <a:pt x="102679" y="532764"/>
                </a:lnTo>
                <a:lnTo>
                  <a:pt x="51339" y="532764"/>
                </a:lnTo>
                <a:lnTo>
                  <a:pt x="0" y="532764"/>
                </a:lnTo>
                <a:lnTo>
                  <a:pt x="0" y="507027"/>
                </a:lnTo>
                <a:lnTo>
                  <a:pt x="0" y="481266"/>
                </a:lnTo>
                <a:lnTo>
                  <a:pt x="0" y="455505"/>
                </a:lnTo>
                <a:lnTo>
                  <a:pt x="0" y="429767"/>
                </a:lnTo>
                <a:lnTo>
                  <a:pt x="3429" y="429767"/>
                </a:lnTo>
                <a:lnTo>
                  <a:pt x="6857" y="429767"/>
                </a:lnTo>
                <a:lnTo>
                  <a:pt x="10287" y="429767"/>
                </a:lnTo>
                <a:lnTo>
                  <a:pt x="23052" y="429293"/>
                </a:lnTo>
                <a:lnTo>
                  <a:pt x="51895" y="397843"/>
                </a:lnTo>
                <a:lnTo>
                  <a:pt x="52324" y="383793"/>
                </a:lnTo>
                <a:lnTo>
                  <a:pt x="52324" y="336930"/>
                </a:lnTo>
                <a:lnTo>
                  <a:pt x="52324" y="290067"/>
                </a:lnTo>
                <a:lnTo>
                  <a:pt x="52324" y="243204"/>
                </a:lnTo>
                <a:lnTo>
                  <a:pt x="52324" y="196341"/>
                </a:lnTo>
                <a:lnTo>
                  <a:pt x="52324" y="149478"/>
                </a:lnTo>
                <a:lnTo>
                  <a:pt x="51897" y="135425"/>
                </a:lnTo>
                <a:lnTo>
                  <a:pt x="23215" y="103475"/>
                </a:lnTo>
                <a:lnTo>
                  <a:pt x="10287" y="102996"/>
                </a:lnTo>
                <a:lnTo>
                  <a:pt x="6857" y="102996"/>
                </a:lnTo>
                <a:lnTo>
                  <a:pt x="3429" y="102996"/>
                </a:lnTo>
                <a:lnTo>
                  <a:pt x="0" y="102996"/>
                </a:lnTo>
                <a:lnTo>
                  <a:pt x="0" y="77259"/>
                </a:lnTo>
                <a:lnTo>
                  <a:pt x="0" y="51498"/>
                </a:lnTo>
                <a:lnTo>
                  <a:pt x="0" y="25737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76375" y="765175"/>
            <a:ext cx="504825" cy="770255"/>
          </a:xfrm>
          <a:custGeom>
            <a:avLst/>
            <a:gdLst/>
            <a:ahLst/>
            <a:cxnLst/>
            <a:rect l="l" t="t" r="r" b="b"/>
            <a:pathLst>
              <a:path w="504825" h="770255">
                <a:moveTo>
                  <a:pt x="60833" y="0"/>
                </a:moveTo>
                <a:lnTo>
                  <a:pt x="72473" y="0"/>
                </a:lnTo>
                <a:lnTo>
                  <a:pt x="84137" y="0"/>
                </a:lnTo>
                <a:lnTo>
                  <a:pt x="95801" y="0"/>
                </a:lnTo>
                <a:lnTo>
                  <a:pt x="107441" y="0"/>
                </a:lnTo>
                <a:lnTo>
                  <a:pt x="108680" y="6286"/>
                </a:lnTo>
                <a:lnTo>
                  <a:pt x="109918" y="12573"/>
                </a:lnTo>
                <a:lnTo>
                  <a:pt x="111156" y="18859"/>
                </a:lnTo>
                <a:lnTo>
                  <a:pt x="112394" y="25146"/>
                </a:lnTo>
                <a:lnTo>
                  <a:pt x="168007" y="25146"/>
                </a:lnTo>
                <a:lnTo>
                  <a:pt x="223602" y="25146"/>
                </a:lnTo>
                <a:lnTo>
                  <a:pt x="279190" y="25146"/>
                </a:lnTo>
                <a:lnTo>
                  <a:pt x="334785" y="25146"/>
                </a:lnTo>
                <a:lnTo>
                  <a:pt x="390398" y="25146"/>
                </a:lnTo>
                <a:lnTo>
                  <a:pt x="391902" y="18859"/>
                </a:lnTo>
                <a:lnTo>
                  <a:pt x="393382" y="12573"/>
                </a:lnTo>
                <a:lnTo>
                  <a:pt x="394862" y="6286"/>
                </a:lnTo>
                <a:lnTo>
                  <a:pt x="396367" y="0"/>
                </a:lnTo>
                <a:lnTo>
                  <a:pt x="408156" y="0"/>
                </a:lnTo>
                <a:lnTo>
                  <a:pt x="419909" y="0"/>
                </a:lnTo>
                <a:lnTo>
                  <a:pt x="431639" y="0"/>
                </a:lnTo>
                <a:lnTo>
                  <a:pt x="443356" y="0"/>
                </a:lnTo>
                <a:lnTo>
                  <a:pt x="455624" y="52210"/>
                </a:lnTo>
                <a:lnTo>
                  <a:pt x="467885" y="104438"/>
                </a:lnTo>
                <a:lnTo>
                  <a:pt x="480134" y="156673"/>
                </a:lnTo>
                <a:lnTo>
                  <a:pt x="492364" y="208901"/>
                </a:lnTo>
                <a:lnTo>
                  <a:pt x="504570" y="261112"/>
                </a:lnTo>
                <a:lnTo>
                  <a:pt x="488166" y="269779"/>
                </a:lnTo>
                <a:lnTo>
                  <a:pt x="471725" y="278447"/>
                </a:lnTo>
                <a:lnTo>
                  <a:pt x="455261" y="287115"/>
                </a:lnTo>
                <a:lnTo>
                  <a:pt x="438785" y="295783"/>
                </a:lnTo>
                <a:lnTo>
                  <a:pt x="428613" y="266043"/>
                </a:lnTo>
                <a:lnTo>
                  <a:pt x="419988" y="241982"/>
                </a:lnTo>
                <a:lnTo>
                  <a:pt x="397597" y="192466"/>
                </a:lnTo>
                <a:lnTo>
                  <a:pt x="364236" y="149478"/>
                </a:lnTo>
                <a:lnTo>
                  <a:pt x="327787" y="132461"/>
                </a:lnTo>
                <a:lnTo>
                  <a:pt x="322072" y="132461"/>
                </a:lnTo>
                <a:lnTo>
                  <a:pt x="312927" y="166624"/>
                </a:lnTo>
                <a:lnTo>
                  <a:pt x="312927" y="220154"/>
                </a:lnTo>
                <a:lnTo>
                  <a:pt x="312927" y="273683"/>
                </a:lnTo>
                <a:lnTo>
                  <a:pt x="312927" y="594740"/>
                </a:lnTo>
                <a:lnTo>
                  <a:pt x="313045" y="611933"/>
                </a:lnTo>
                <a:lnTo>
                  <a:pt x="317881" y="653796"/>
                </a:lnTo>
                <a:lnTo>
                  <a:pt x="320801" y="657478"/>
                </a:lnTo>
                <a:lnTo>
                  <a:pt x="323595" y="661288"/>
                </a:lnTo>
                <a:lnTo>
                  <a:pt x="372363" y="666876"/>
                </a:lnTo>
                <a:lnTo>
                  <a:pt x="372363" y="692614"/>
                </a:lnTo>
                <a:lnTo>
                  <a:pt x="372363" y="718375"/>
                </a:lnTo>
                <a:lnTo>
                  <a:pt x="372363" y="744136"/>
                </a:lnTo>
                <a:lnTo>
                  <a:pt x="372363" y="769874"/>
                </a:lnTo>
                <a:lnTo>
                  <a:pt x="324205" y="769874"/>
                </a:lnTo>
                <a:lnTo>
                  <a:pt x="276047" y="769874"/>
                </a:lnTo>
                <a:lnTo>
                  <a:pt x="227888" y="769874"/>
                </a:lnTo>
                <a:lnTo>
                  <a:pt x="179730" y="769874"/>
                </a:lnTo>
                <a:lnTo>
                  <a:pt x="131572" y="769874"/>
                </a:lnTo>
                <a:lnTo>
                  <a:pt x="131572" y="744136"/>
                </a:lnTo>
                <a:lnTo>
                  <a:pt x="131572" y="718375"/>
                </a:lnTo>
                <a:lnTo>
                  <a:pt x="131572" y="692614"/>
                </a:lnTo>
                <a:lnTo>
                  <a:pt x="131572" y="666876"/>
                </a:lnTo>
                <a:lnTo>
                  <a:pt x="136397" y="666876"/>
                </a:lnTo>
                <a:lnTo>
                  <a:pt x="141224" y="666876"/>
                </a:lnTo>
                <a:lnTo>
                  <a:pt x="146177" y="666876"/>
                </a:lnTo>
                <a:lnTo>
                  <a:pt x="157178" y="666591"/>
                </a:lnTo>
                <a:lnTo>
                  <a:pt x="188918" y="639020"/>
                </a:lnTo>
                <a:lnTo>
                  <a:pt x="191007" y="598551"/>
                </a:lnTo>
                <a:lnTo>
                  <a:pt x="191007" y="549909"/>
                </a:lnTo>
                <a:lnTo>
                  <a:pt x="191007" y="501267"/>
                </a:lnTo>
                <a:lnTo>
                  <a:pt x="191007" y="148209"/>
                </a:lnTo>
                <a:lnTo>
                  <a:pt x="189992" y="140462"/>
                </a:lnTo>
                <a:lnTo>
                  <a:pt x="188087" y="137160"/>
                </a:lnTo>
                <a:lnTo>
                  <a:pt x="186181" y="133985"/>
                </a:lnTo>
                <a:lnTo>
                  <a:pt x="182244" y="132461"/>
                </a:lnTo>
                <a:lnTo>
                  <a:pt x="176149" y="132461"/>
                </a:lnTo>
                <a:lnTo>
                  <a:pt x="135128" y="153288"/>
                </a:lnTo>
                <a:lnTo>
                  <a:pt x="103909" y="194079"/>
                </a:lnTo>
                <a:lnTo>
                  <a:pt x="83708" y="240442"/>
                </a:lnTo>
                <a:lnTo>
                  <a:pt x="64769" y="295783"/>
                </a:lnTo>
                <a:lnTo>
                  <a:pt x="48577" y="287115"/>
                </a:lnTo>
                <a:lnTo>
                  <a:pt x="32385" y="278447"/>
                </a:lnTo>
                <a:lnTo>
                  <a:pt x="16192" y="269779"/>
                </a:lnTo>
                <a:lnTo>
                  <a:pt x="0" y="261112"/>
                </a:lnTo>
                <a:lnTo>
                  <a:pt x="12178" y="208901"/>
                </a:lnTo>
                <a:lnTo>
                  <a:pt x="24339" y="156673"/>
                </a:lnTo>
                <a:lnTo>
                  <a:pt x="36493" y="104438"/>
                </a:lnTo>
                <a:lnTo>
                  <a:pt x="48654" y="52210"/>
                </a:lnTo>
                <a:lnTo>
                  <a:pt x="60833" y="0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439165"/>
            <a:ext cx="7004050" cy="4886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117348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dirty="0" sz="3200" i="1">
                <a:solidFill>
                  <a:srgbClr val="0703AE"/>
                </a:solidFill>
                <a:latin typeface="Arial"/>
                <a:cs typeface="Arial"/>
              </a:rPr>
              <a:t>По признаку </a:t>
            </a:r>
            <a:r>
              <a:rPr dirty="0" sz="3200" spc="5" b="1" i="1">
                <a:solidFill>
                  <a:srgbClr val="0703AE"/>
                </a:solidFill>
                <a:latin typeface="Arial"/>
                <a:cs typeface="Arial"/>
              </a:rPr>
              <a:t>предметно </a:t>
            </a:r>
            <a:r>
              <a:rPr dirty="0" sz="3200" b="1" i="1">
                <a:solidFill>
                  <a:srgbClr val="0703AE"/>
                </a:solidFill>
                <a:latin typeface="Arial"/>
                <a:cs typeface="Arial"/>
              </a:rPr>
              <a:t>–  </a:t>
            </a:r>
            <a:r>
              <a:rPr dirty="0" sz="3200" spc="-5" b="1" i="1">
                <a:solidFill>
                  <a:srgbClr val="0703AE"/>
                </a:solidFill>
                <a:latin typeface="Arial"/>
                <a:cs typeface="Arial"/>
              </a:rPr>
              <a:t>содержательной</a:t>
            </a:r>
            <a:r>
              <a:rPr dirty="0" sz="3200" spc="-50" b="1" i="1">
                <a:solidFill>
                  <a:srgbClr val="0703AE"/>
                </a:solidFill>
                <a:latin typeface="Arial"/>
                <a:cs typeface="Arial"/>
              </a:rPr>
              <a:t> </a:t>
            </a:r>
            <a:r>
              <a:rPr dirty="0" sz="3200" spc="-10" b="1" i="1">
                <a:solidFill>
                  <a:srgbClr val="0703AE"/>
                </a:solidFill>
                <a:latin typeface="Arial"/>
                <a:cs typeface="Arial"/>
              </a:rPr>
              <a:t>области  </a:t>
            </a:r>
            <a:r>
              <a:rPr dirty="0" sz="3200" spc="-5" i="1">
                <a:solidFill>
                  <a:srgbClr val="0703AE"/>
                </a:solidFill>
                <a:latin typeface="Arial"/>
                <a:cs typeface="Arial"/>
              </a:rPr>
              <a:t>проекта </a:t>
            </a:r>
            <a:r>
              <a:rPr dirty="0" sz="3200" spc="-15" i="1">
                <a:solidFill>
                  <a:srgbClr val="0703AE"/>
                </a:solidFill>
                <a:latin typeface="Arial"/>
                <a:cs typeface="Arial"/>
              </a:rPr>
              <a:t>можно</a:t>
            </a:r>
            <a:r>
              <a:rPr dirty="0" sz="3200" spc="-65" i="1">
                <a:solidFill>
                  <a:srgbClr val="0703AE"/>
                </a:solidFill>
                <a:latin typeface="Arial"/>
                <a:cs typeface="Arial"/>
              </a:rPr>
              <a:t> </a:t>
            </a:r>
            <a:r>
              <a:rPr dirty="0" sz="3200" spc="-15" i="1">
                <a:solidFill>
                  <a:srgbClr val="0703AE"/>
                </a:solidFill>
                <a:latin typeface="Arial"/>
                <a:cs typeface="Arial"/>
              </a:rPr>
              <a:t>выделить:</a:t>
            </a:r>
            <a:endParaRPr sz="3200">
              <a:latin typeface="Arial"/>
              <a:cs typeface="Arial"/>
            </a:endParaRPr>
          </a:p>
          <a:p>
            <a:pPr marL="488315" indent="-475615">
              <a:lnSpc>
                <a:spcPct val="100000"/>
              </a:lnSpc>
              <a:spcBef>
                <a:spcPts val="770"/>
              </a:spcBef>
              <a:buFont typeface="Wingdings"/>
              <a:buChar char=""/>
              <a:tabLst>
                <a:tab pos="488950" algn="l"/>
              </a:tabLst>
            </a:pPr>
            <a:r>
              <a:rPr dirty="0" sz="3200" i="1">
                <a:solidFill>
                  <a:srgbClr val="FF0000"/>
                </a:solidFill>
                <a:latin typeface="Arial"/>
                <a:cs typeface="Arial"/>
              </a:rPr>
              <a:t>монопроекты,</a:t>
            </a:r>
            <a:endParaRPr sz="3200">
              <a:latin typeface="Arial"/>
              <a:cs typeface="Arial"/>
            </a:endParaRPr>
          </a:p>
          <a:p>
            <a:pPr marL="488315" indent="-475615">
              <a:lnSpc>
                <a:spcPct val="100000"/>
              </a:lnSpc>
              <a:spcBef>
                <a:spcPts val="765"/>
              </a:spcBef>
              <a:buFont typeface="Wingdings"/>
              <a:buChar char=""/>
              <a:tabLst>
                <a:tab pos="488950" algn="l"/>
              </a:tabLst>
            </a:pPr>
            <a:r>
              <a:rPr dirty="0" sz="3200" spc="-10" i="1">
                <a:solidFill>
                  <a:srgbClr val="FF0000"/>
                </a:solidFill>
                <a:latin typeface="Arial"/>
                <a:cs typeface="Arial"/>
              </a:rPr>
              <a:t>межпредметные</a:t>
            </a:r>
            <a:r>
              <a:rPr dirty="0" sz="3200" spc="-9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0000"/>
                </a:solidFill>
                <a:latin typeface="Arial"/>
                <a:cs typeface="Arial"/>
              </a:rPr>
              <a:t>проекты.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235" algn="l"/>
              </a:tabLst>
            </a:pPr>
            <a:r>
              <a:rPr dirty="0" sz="3200" i="1">
                <a:solidFill>
                  <a:srgbClr val="0703AE"/>
                </a:solidFill>
                <a:latin typeface="Arial"/>
                <a:cs typeface="Arial"/>
              </a:rPr>
              <a:t>По </a:t>
            </a:r>
            <a:r>
              <a:rPr dirty="0" sz="3200" spc="-15" i="1">
                <a:solidFill>
                  <a:srgbClr val="0703AE"/>
                </a:solidFill>
                <a:latin typeface="Arial"/>
                <a:cs typeface="Arial"/>
              </a:rPr>
              <a:t>характеру</a:t>
            </a:r>
            <a:r>
              <a:rPr dirty="0" sz="3200" spc="-55" i="1">
                <a:solidFill>
                  <a:srgbClr val="0703AE"/>
                </a:solidFill>
                <a:latin typeface="Arial"/>
                <a:cs typeface="Arial"/>
              </a:rPr>
              <a:t> </a:t>
            </a:r>
            <a:r>
              <a:rPr dirty="0" sz="3200" spc="-5" b="1" i="1">
                <a:solidFill>
                  <a:srgbClr val="0703AE"/>
                </a:solidFill>
                <a:latin typeface="Arial"/>
                <a:cs typeface="Arial"/>
              </a:rPr>
              <a:t>координации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3200" i="1">
                <a:solidFill>
                  <a:srgbClr val="0703AE"/>
                </a:solidFill>
                <a:latin typeface="Arial"/>
                <a:cs typeface="Arial"/>
              </a:rPr>
              <a:t>проекты могут</a:t>
            </a:r>
            <a:r>
              <a:rPr dirty="0" sz="3200" spc="-85" i="1">
                <a:solidFill>
                  <a:srgbClr val="0703AE"/>
                </a:solidFill>
                <a:latin typeface="Arial"/>
                <a:cs typeface="Arial"/>
              </a:rPr>
              <a:t> </a:t>
            </a:r>
            <a:r>
              <a:rPr dirty="0" sz="3200" spc="-5" i="1">
                <a:solidFill>
                  <a:srgbClr val="0703AE"/>
                </a:solidFill>
                <a:latin typeface="Arial"/>
                <a:cs typeface="Arial"/>
              </a:rPr>
              <a:t>быть:</a:t>
            </a:r>
            <a:endParaRPr sz="3200">
              <a:latin typeface="Arial"/>
              <a:cs typeface="Arial"/>
            </a:endParaRPr>
          </a:p>
          <a:p>
            <a:pPr marL="488315" indent="-475615">
              <a:lnSpc>
                <a:spcPct val="100000"/>
              </a:lnSpc>
              <a:spcBef>
                <a:spcPts val="765"/>
              </a:spcBef>
              <a:buFont typeface="Wingdings"/>
              <a:buChar char=""/>
              <a:tabLst>
                <a:tab pos="488950" algn="l"/>
              </a:tabLst>
            </a:pPr>
            <a:r>
              <a:rPr dirty="0" sz="3200" i="1">
                <a:solidFill>
                  <a:srgbClr val="FF0000"/>
                </a:solidFill>
                <a:latin typeface="Arial"/>
                <a:cs typeface="Arial"/>
              </a:rPr>
              <a:t>с </a:t>
            </a:r>
            <a:r>
              <a:rPr dirty="0" sz="3200" spc="-10" i="1">
                <a:solidFill>
                  <a:srgbClr val="FF0000"/>
                </a:solidFill>
                <a:latin typeface="Arial"/>
                <a:cs typeface="Arial"/>
              </a:rPr>
              <a:t>открытой </a:t>
            </a:r>
            <a:r>
              <a:rPr dirty="0" sz="3200" i="1">
                <a:solidFill>
                  <a:srgbClr val="FF0000"/>
                </a:solidFill>
                <a:latin typeface="Arial"/>
                <a:cs typeface="Arial"/>
              </a:rPr>
              <a:t>явной</a:t>
            </a:r>
            <a:r>
              <a:rPr dirty="0" sz="3200" spc="-6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-5" i="1">
                <a:solidFill>
                  <a:srgbClr val="FF0000"/>
                </a:solidFill>
                <a:latin typeface="Arial"/>
                <a:cs typeface="Arial"/>
              </a:rPr>
              <a:t>координацией,</a:t>
            </a:r>
            <a:endParaRPr sz="3200">
              <a:latin typeface="Arial"/>
              <a:cs typeface="Arial"/>
            </a:endParaRPr>
          </a:p>
          <a:p>
            <a:pPr marL="488315" indent="-475615">
              <a:lnSpc>
                <a:spcPct val="100000"/>
              </a:lnSpc>
              <a:spcBef>
                <a:spcPts val="770"/>
              </a:spcBef>
              <a:buFont typeface="Wingdings"/>
              <a:buChar char=""/>
              <a:tabLst>
                <a:tab pos="488950" algn="l"/>
              </a:tabLst>
            </a:pPr>
            <a:r>
              <a:rPr dirty="0" sz="3200" i="1">
                <a:solidFill>
                  <a:srgbClr val="FF0000"/>
                </a:solidFill>
                <a:latin typeface="Arial"/>
                <a:cs typeface="Arial"/>
              </a:rPr>
              <a:t>со </a:t>
            </a:r>
            <a:r>
              <a:rPr dirty="0" sz="3200" spc="-5" i="1">
                <a:solidFill>
                  <a:srgbClr val="FF0000"/>
                </a:solidFill>
                <a:latin typeface="Arial"/>
                <a:cs typeface="Arial"/>
              </a:rPr>
              <a:t>скрытой</a:t>
            </a:r>
            <a:r>
              <a:rPr dirty="0" sz="3200" spc="-8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-5" i="1">
                <a:solidFill>
                  <a:srgbClr val="FF0000"/>
                </a:solidFill>
                <a:latin typeface="Arial"/>
                <a:cs typeface="Arial"/>
              </a:rPr>
              <a:t>координацией.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583565"/>
            <a:ext cx="7449184" cy="5502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7493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dirty="0" sz="3200" spc="-15" i="1">
                <a:solidFill>
                  <a:srgbClr val="0703AE"/>
                </a:solidFill>
                <a:latin typeface="Arial"/>
                <a:cs typeface="Arial"/>
              </a:rPr>
              <a:t>Что </a:t>
            </a:r>
            <a:r>
              <a:rPr dirty="0" sz="3200" spc="-10" i="1">
                <a:solidFill>
                  <a:srgbClr val="0703AE"/>
                </a:solidFill>
                <a:latin typeface="Arial"/>
                <a:cs typeface="Arial"/>
              </a:rPr>
              <a:t>касается </a:t>
            </a:r>
            <a:r>
              <a:rPr dirty="0" sz="3200" spc="-5" i="1">
                <a:solidFill>
                  <a:srgbClr val="0703AE"/>
                </a:solidFill>
                <a:latin typeface="Arial"/>
                <a:cs typeface="Arial"/>
              </a:rPr>
              <a:t>характера  </a:t>
            </a:r>
            <a:r>
              <a:rPr dirty="0" sz="3200" spc="-5" b="1" i="1">
                <a:solidFill>
                  <a:srgbClr val="0703AE"/>
                </a:solidFill>
                <a:latin typeface="Arial"/>
                <a:cs typeface="Arial"/>
              </a:rPr>
              <a:t>контактов</a:t>
            </a:r>
            <a:r>
              <a:rPr dirty="0" sz="3200" spc="-5" i="1">
                <a:solidFill>
                  <a:srgbClr val="0703AE"/>
                </a:solidFill>
                <a:latin typeface="Arial"/>
                <a:cs typeface="Arial"/>
              </a:rPr>
              <a:t>, </a:t>
            </a:r>
            <a:r>
              <a:rPr dirty="0" sz="3200" spc="-20" i="1">
                <a:solidFill>
                  <a:srgbClr val="0703AE"/>
                </a:solidFill>
                <a:latin typeface="Arial"/>
                <a:cs typeface="Arial"/>
              </a:rPr>
              <a:t>то </a:t>
            </a:r>
            <a:r>
              <a:rPr dirty="0" sz="3200" i="1">
                <a:solidFill>
                  <a:srgbClr val="0703AE"/>
                </a:solidFill>
                <a:latin typeface="Arial"/>
                <a:cs typeface="Arial"/>
              </a:rPr>
              <a:t>проекты</a:t>
            </a:r>
            <a:r>
              <a:rPr dirty="0" sz="3200" spc="-65" i="1">
                <a:solidFill>
                  <a:srgbClr val="0703AE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0703AE"/>
                </a:solidFill>
                <a:latin typeface="Arial"/>
                <a:cs typeface="Arial"/>
              </a:rPr>
              <a:t>могут  </a:t>
            </a:r>
            <a:r>
              <a:rPr dirty="0" sz="3200" spc="-5" i="1">
                <a:solidFill>
                  <a:srgbClr val="0703AE"/>
                </a:solidFill>
                <a:latin typeface="Arial"/>
                <a:cs typeface="Arial"/>
              </a:rPr>
              <a:t>быть:</a:t>
            </a:r>
            <a:endParaRPr sz="3200">
              <a:latin typeface="Arial"/>
              <a:cs typeface="Arial"/>
            </a:endParaRPr>
          </a:p>
          <a:p>
            <a:pPr marL="468630" indent="-455930">
              <a:lnSpc>
                <a:spcPct val="100000"/>
              </a:lnSpc>
              <a:spcBef>
                <a:spcPts val="770"/>
              </a:spcBef>
              <a:buFont typeface="Wingdings"/>
              <a:buChar char=""/>
              <a:tabLst>
                <a:tab pos="469265" algn="l"/>
              </a:tabLst>
            </a:pPr>
            <a:r>
              <a:rPr dirty="0" sz="3200" spc="-5" i="1">
                <a:solidFill>
                  <a:srgbClr val="FF0000"/>
                </a:solidFill>
                <a:latin typeface="Arial"/>
                <a:cs typeface="Arial"/>
              </a:rPr>
              <a:t>внутренними </a:t>
            </a:r>
            <a:r>
              <a:rPr dirty="0" sz="3200" i="1">
                <a:solidFill>
                  <a:srgbClr val="FF0000"/>
                </a:solidFill>
                <a:latin typeface="Arial"/>
                <a:cs typeface="Arial"/>
              </a:rPr>
              <a:t>или</a:t>
            </a:r>
            <a:r>
              <a:rPr dirty="0" sz="3200" spc="-8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-5" i="1">
                <a:solidFill>
                  <a:srgbClr val="FF0000"/>
                </a:solidFill>
                <a:latin typeface="Arial"/>
                <a:cs typeface="Arial"/>
              </a:rPr>
              <a:t>региональными,</a:t>
            </a:r>
            <a:endParaRPr sz="3200">
              <a:latin typeface="Arial"/>
              <a:cs typeface="Arial"/>
            </a:endParaRPr>
          </a:p>
          <a:p>
            <a:pPr marL="468630" indent="-455930">
              <a:lnSpc>
                <a:spcPct val="100000"/>
              </a:lnSpc>
              <a:spcBef>
                <a:spcPts val="765"/>
              </a:spcBef>
              <a:buFont typeface="Wingdings"/>
              <a:buChar char=""/>
              <a:tabLst>
                <a:tab pos="469265" algn="l"/>
              </a:tabLst>
            </a:pPr>
            <a:r>
              <a:rPr dirty="0" sz="3200" spc="-5" i="1">
                <a:solidFill>
                  <a:srgbClr val="FF0000"/>
                </a:solidFill>
                <a:latin typeface="Arial"/>
                <a:cs typeface="Arial"/>
              </a:rPr>
              <a:t>международными.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235" algn="l"/>
              </a:tabLst>
            </a:pPr>
            <a:r>
              <a:rPr dirty="0" sz="3200" i="1">
                <a:solidFill>
                  <a:srgbClr val="0703AE"/>
                </a:solidFill>
                <a:latin typeface="Arial"/>
                <a:cs typeface="Arial"/>
              </a:rPr>
              <a:t>По </a:t>
            </a:r>
            <a:r>
              <a:rPr dirty="0" sz="3200" spc="-5" b="1" i="1">
                <a:solidFill>
                  <a:srgbClr val="0703AE"/>
                </a:solidFill>
                <a:latin typeface="Arial"/>
                <a:cs typeface="Arial"/>
              </a:rPr>
              <a:t>продолжительности  </a:t>
            </a:r>
            <a:r>
              <a:rPr dirty="0" sz="3200" spc="-10" b="1" i="1">
                <a:solidFill>
                  <a:srgbClr val="0703AE"/>
                </a:solidFill>
                <a:latin typeface="Arial"/>
                <a:cs typeface="Arial"/>
              </a:rPr>
              <a:t>проведения </a:t>
            </a:r>
            <a:r>
              <a:rPr dirty="0" sz="3200" b="1" i="1">
                <a:solidFill>
                  <a:srgbClr val="0703AE"/>
                </a:solidFill>
                <a:latin typeface="Arial"/>
                <a:cs typeface="Arial"/>
              </a:rPr>
              <a:t>проекты </a:t>
            </a:r>
            <a:r>
              <a:rPr dirty="0" sz="3200" i="1">
                <a:solidFill>
                  <a:srgbClr val="0703AE"/>
                </a:solidFill>
                <a:latin typeface="Arial"/>
                <a:cs typeface="Arial"/>
              </a:rPr>
              <a:t>могут</a:t>
            </a:r>
            <a:r>
              <a:rPr dirty="0" sz="3200" spc="-60" i="1">
                <a:solidFill>
                  <a:srgbClr val="0703AE"/>
                </a:solidFill>
                <a:latin typeface="Arial"/>
                <a:cs typeface="Arial"/>
              </a:rPr>
              <a:t> </a:t>
            </a:r>
            <a:r>
              <a:rPr dirty="0" sz="3200" spc="-5" i="1">
                <a:solidFill>
                  <a:srgbClr val="0703AE"/>
                </a:solidFill>
                <a:latin typeface="Arial"/>
                <a:cs typeface="Arial"/>
              </a:rPr>
              <a:t>быть: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320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r>
              <a:rPr dirty="0" sz="3200" spc="-1185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dirty="0" sz="3200" spc="-15" i="1">
                <a:solidFill>
                  <a:srgbClr val="FF0000"/>
                </a:solidFill>
                <a:latin typeface="Arial"/>
                <a:cs typeface="Arial"/>
              </a:rPr>
              <a:t>краткосрочными,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320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r>
              <a:rPr dirty="0" sz="3200" spc="-1175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dirty="0" sz="3200" spc="-5" i="1">
                <a:solidFill>
                  <a:srgbClr val="FF0000"/>
                </a:solidFill>
                <a:latin typeface="Arial"/>
                <a:cs typeface="Arial"/>
              </a:rPr>
              <a:t>средней </a:t>
            </a:r>
            <a:r>
              <a:rPr dirty="0" sz="3200" spc="-15" i="1">
                <a:solidFill>
                  <a:srgbClr val="FF0000"/>
                </a:solidFill>
                <a:latin typeface="Arial"/>
                <a:cs typeface="Arial"/>
              </a:rPr>
              <a:t>продолжительности,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320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r>
              <a:rPr dirty="0" sz="3200" spc="-1205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dirty="0" sz="3200" spc="-20" i="1">
                <a:solidFill>
                  <a:srgbClr val="FF0000"/>
                </a:solidFill>
                <a:latin typeface="Arial"/>
                <a:cs typeface="Arial"/>
              </a:rPr>
              <a:t>долгосрочными.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3016" y="2048890"/>
            <a:ext cx="6066155" cy="2605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Sylfaen"/>
              <a:buChar char="•"/>
              <a:tabLst>
                <a:tab pos="355600" algn="l"/>
              </a:tabLst>
            </a:pPr>
            <a:r>
              <a:rPr dirty="0" sz="3200" spc="30" b="1">
                <a:solidFill>
                  <a:srgbClr val="CC0099"/>
                </a:solidFill>
                <a:latin typeface="Sylfaen"/>
                <a:cs typeface="Sylfaen"/>
              </a:rPr>
              <a:t>1 </a:t>
            </a:r>
            <a:r>
              <a:rPr dirty="0" sz="3200" spc="30" b="1">
                <a:solidFill>
                  <a:srgbClr val="CC0099"/>
                </a:solidFill>
                <a:latin typeface="Sylfaen"/>
                <a:cs typeface="Sylfaen"/>
              </a:rPr>
              <a:t>этап </a:t>
            </a:r>
            <a:r>
              <a:rPr dirty="0" sz="3350" spc="-45" b="1" i="1">
                <a:solidFill>
                  <a:srgbClr val="003300"/>
                </a:solidFill>
                <a:latin typeface="Sylfaen"/>
                <a:cs typeface="Sylfaen"/>
              </a:rPr>
              <a:t>– планирование </a:t>
            </a:r>
            <a:r>
              <a:rPr dirty="0" sz="3350" spc="-40" b="1" i="1">
                <a:solidFill>
                  <a:srgbClr val="003300"/>
                </a:solidFill>
                <a:latin typeface="Sylfaen"/>
                <a:cs typeface="Sylfaen"/>
              </a:rPr>
              <a:t>в</a:t>
            </a:r>
            <a:r>
              <a:rPr dirty="0" sz="3350" spc="-60" b="1" i="1">
                <a:solidFill>
                  <a:srgbClr val="003300"/>
                </a:solidFill>
                <a:latin typeface="Sylfaen"/>
                <a:cs typeface="Sylfaen"/>
              </a:rPr>
              <a:t> </a:t>
            </a:r>
            <a:r>
              <a:rPr dirty="0" sz="3350" spc="-30" b="1" i="1">
                <a:solidFill>
                  <a:srgbClr val="003300"/>
                </a:solidFill>
                <a:latin typeface="Sylfaen"/>
                <a:cs typeface="Sylfaen"/>
              </a:rPr>
              <a:t>классе</a:t>
            </a:r>
            <a:r>
              <a:rPr dirty="0" sz="3350" spc="-30" b="1" i="1">
                <a:solidFill>
                  <a:srgbClr val="003300"/>
                </a:solidFill>
                <a:latin typeface="Sylfaen"/>
                <a:cs typeface="Sylfaen"/>
              </a:rPr>
              <a:t>.</a:t>
            </a:r>
            <a:endParaRPr sz="3350">
              <a:latin typeface="Sylfaen"/>
              <a:cs typeface="Sylfaen"/>
            </a:endParaRPr>
          </a:p>
          <a:p>
            <a:pPr marL="355600" indent="-342900">
              <a:lnSpc>
                <a:spcPct val="100000"/>
              </a:lnSpc>
              <a:spcBef>
                <a:spcPts val="1355"/>
              </a:spcBef>
              <a:buFont typeface="Sylfaen"/>
              <a:buChar char="•"/>
              <a:tabLst>
                <a:tab pos="355600" algn="l"/>
              </a:tabLst>
            </a:pPr>
            <a:r>
              <a:rPr dirty="0" sz="3200" spc="30" b="1">
                <a:solidFill>
                  <a:srgbClr val="CC0099"/>
                </a:solidFill>
                <a:latin typeface="Sylfaen"/>
                <a:cs typeface="Sylfaen"/>
              </a:rPr>
              <a:t>2 </a:t>
            </a:r>
            <a:r>
              <a:rPr dirty="0" sz="3200" spc="30" b="1">
                <a:solidFill>
                  <a:srgbClr val="CC0099"/>
                </a:solidFill>
                <a:latin typeface="Sylfaen"/>
                <a:cs typeface="Sylfaen"/>
              </a:rPr>
              <a:t>этап </a:t>
            </a:r>
            <a:r>
              <a:rPr dirty="0" sz="3350" spc="-45" b="1" i="1">
                <a:solidFill>
                  <a:srgbClr val="003300"/>
                </a:solidFill>
                <a:latin typeface="Sylfaen"/>
                <a:cs typeface="Sylfaen"/>
              </a:rPr>
              <a:t>– выполнение</a:t>
            </a:r>
            <a:r>
              <a:rPr dirty="0" sz="3350" spc="-100" b="1" i="1">
                <a:solidFill>
                  <a:srgbClr val="003300"/>
                </a:solidFill>
                <a:latin typeface="Sylfaen"/>
                <a:cs typeface="Sylfaen"/>
              </a:rPr>
              <a:t> </a:t>
            </a:r>
            <a:r>
              <a:rPr dirty="0" sz="3350" spc="-35" b="1" i="1">
                <a:solidFill>
                  <a:srgbClr val="003300"/>
                </a:solidFill>
                <a:latin typeface="Sylfaen"/>
                <a:cs typeface="Sylfaen"/>
              </a:rPr>
              <a:t>проекта</a:t>
            </a:r>
            <a:r>
              <a:rPr dirty="0" sz="3350" spc="-35" b="1" i="1">
                <a:solidFill>
                  <a:srgbClr val="003300"/>
                </a:solidFill>
                <a:latin typeface="Sylfaen"/>
                <a:cs typeface="Sylfaen"/>
              </a:rPr>
              <a:t>.</a:t>
            </a:r>
            <a:endParaRPr sz="3350">
              <a:latin typeface="Sylfaen"/>
              <a:cs typeface="Sylfaen"/>
            </a:endParaRPr>
          </a:p>
          <a:p>
            <a:pPr marL="355600" indent="-342900">
              <a:lnSpc>
                <a:spcPct val="100000"/>
              </a:lnSpc>
              <a:spcBef>
                <a:spcPts val="1360"/>
              </a:spcBef>
              <a:buFont typeface="Sylfaen"/>
              <a:buChar char="•"/>
              <a:tabLst>
                <a:tab pos="355600" algn="l"/>
              </a:tabLst>
            </a:pPr>
            <a:r>
              <a:rPr dirty="0" sz="3200" spc="30" b="1">
                <a:solidFill>
                  <a:srgbClr val="CC0099"/>
                </a:solidFill>
                <a:latin typeface="Sylfaen"/>
                <a:cs typeface="Sylfaen"/>
              </a:rPr>
              <a:t>3 </a:t>
            </a:r>
            <a:r>
              <a:rPr dirty="0" sz="3200" spc="30" b="1">
                <a:solidFill>
                  <a:srgbClr val="CC0099"/>
                </a:solidFill>
                <a:latin typeface="Sylfaen"/>
                <a:cs typeface="Sylfaen"/>
              </a:rPr>
              <a:t>этап </a:t>
            </a:r>
            <a:r>
              <a:rPr dirty="0" sz="3350" spc="-45" b="1" i="1">
                <a:solidFill>
                  <a:srgbClr val="003300"/>
                </a:solidFill>
                <a:latin typeface="Sylfaen"/>
                <a:cs typeface="Sylfaen"/>
              </a:rPr>
              <a:t>– </a:t>
            </a:r>
            <a:r>
              <a:rPr dirty="0" sz="3350" spc="-40" b="1" i="1">
                <a:solidFill>
                  <a:srgbClr val="003300"/>
                </a:solidFill>
                <a:latin typeface="Sylfaen"/>
                <a:cs typeface="Sylfaen"/>
              </a:rPr>
              <a:t>презентация</a:t>
            </a:r>
            <a:r>
              <a:rPr dirty="0" sz="3350" spc="-90" b="1" i="1">
                <a:solidFill>
                  <a:srgbClr val="003300"/>
                </a:solidFill>
                <a:latin typeface="Sylfaen"/>
                <a:cs typeface="Sylfaen"/>
              </a:rPr>
              <a:t> </a:t>
            </a:r>
            <a:r>
              <a:rPr dirty="0" sz="3350" spc="-35" b="1" i="1">
                <a:solidFill>
                  <a:srgbClr val="003300"/>
                </a:solidFill>
                <a:latin typeface="Sylfaen"/>
                <a:cs typeface="Sylfaen"/>
              </a:rPr>
              <a:t>проекта</a:t>
            </a:r>
            <a:r>
              <a:rPr dirty="0" sz="3350" spc="-35" b="1" i="1">
                <a:solidFill>
                  <a:srgbClr val="003300"/>
                </a:solidFill>
                <a:latin typeface="Sylfaen"/>
                <a:cs typeface="Sylfaen"/>
              </a:rPr>
              <a:t>.</a:t>
            </a:r>
            <a:endParaRPr sz="3350">
              <a:latin typeface="Sylfaen"/>
              <a:cs typeface="Sylfaen"/>
            </a:endParaRPr>
          </a:p>
          <a:p>
            <a:pPr marL="355600" indent="-342900">
              <a:lnSpc>
                <a:spcPct val="100000"/>
              </a:lnSpc>
              <a:spcBef>
                <a:spcPts val="1355"/>
              </a:spcBef>
              <a:buFont typeface="Sylfaen"/>
              <a:buChar char="•"/>
              <a:tabLst>
                <a:tab pos="355600" algn="l"/>
              </a:tabLst>
            </a:pPr>
            <a:r>
              <a:rPr dirty="0" sz="3200" spc="30" b="1">
                <a:solidFill>
                  <a:srgbClr val="CC0099"/>
                </a:solidFill>
                <a:latin typeface="Sylfaen"/>
                <a:cs typeface="Sylfaen"/>
              </a:rPr>
              <a:t>4 </a:t>
            </a:r>
            <a:r>
              <a:rPr dirty="0" sz="3200" spc="30" b="1">
                <a:solidFill>
                  <a:srgbClr val="CC0099"/>
                </a:solidFill>
                <a:latin typeface="Sylfaen"/>
                <a:cs typeface="Sylfaen"/>
              </a:rPr>
              <a:t>этап </a:t>
            </a:r>
            <a:r>
              <a:rPr dirty="0" sz="3350" spc="-45" b="1" i="1">
                <a:solidFill>
                  <a:srgbClr val="003300"/>
                </a:solidFill>
                <a:latin typeface="Sylfaen"/>
                <a:cs typeface="Sylfaen"/>
              </a:rPr>
              <a:t>–</a:t>
            </a:r>
            <a:r>
              <a:rPr dirty="0" sz="3350" spc="-105" b="1" i="1">
                <a:solidFill>
                  <a:srgbClr val="003300"/>
                </a:solidFill>
                <a:latin typeface="Sylfaen"/>
                <a:cs typeface="Sylfaen"/>
              </a:rPr>
              <a:t> </a:t>
            </a:r>
            <a:r>
              <a:rPr dirty="0" sz="3350" spc="-40" b="1" i="1">
                <a:solidFill>
                  <a:srgbClr val="003300"/>
                </a:solidFill>
                <a:latin typeface="Sylfaen"/>
                <a:cs typeface="Sylfaen"/>
              </a:rPr>
              <a:t>контроль</a:t>
            </a:r>
            <a:r>
              <a:rPr dirty="0" sz="3350" spc="-40" b="1" i="1">
                <a:solidFill>
                  <a:srgbClr val="003300"/>
                </a:solidFill>
                <a:latin typeface="Sylfaen"/>
                <a:cs typeface="Sylfaen"/>
              </a:rPr>
              <a:t>.</a:t>
            </a:r>
            <a:endParaRPr sz="3350">
              <a:latin typeface="Sylfaen"/>
              <a:cs typeface="Sylfae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7136" y="1031747"/>
            <a:ext cx="5908547" cy="347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41475" y="260350"/>
            <a:ext cx="5625592" cy="6785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49190" y="254254"/>
            <a:ext cx="2823972" cy="6907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35379" y="309372"/>
            <a:ext cx="2526665" cy="494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22247" y="1531619"/>
            <a:ext cx="6086856" cy="2590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547875" y="1262125"/>
            <a:ext cx="5832348" cy="4984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83763" y="1256030"/>
            <a:ext cx="4202557" cy="5106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151633" y="1464691"/>
            <a:ext cx="99060" cy="81280"/>
          </a:xfrm>
          <a:custGeom>
            <a:avLst/>
            <a:gdLst/>
            <a:ahLst/>
            <a:cxnLst/>
            <a:rect l="l" t="t" r="r" b="b"/>
            <a:pathLst>
              <a:path w="99060" h="81280">
                <a:moveTo>
                  <a:pt x="98933" y="0"/>
                </a:moveTo>
                <a:lnTo>
                  <a:pt x="60086" y="6365"/>
                </a:lnTo>
                <a:lnTo>
                  <a:pt x="18669" y="20256"/>
                </a:lnTo>
                <a:lnTo>
                  <a:pt x="0" y="42545"/>
                </a:lnTo>
                <a:lnTo>
                  <a:pt x="0" y="49530"/>
                </a:lnTo>
                <a:lnTo>
                  <a:pt x="0" y="58420"/>
                </a:lnTo>
                <a:lnTo>
                  <a:pt x="38481" y="80899"/>
                </a:lnTo>
                <a:lnTo>
                  <a:pt x="44432" y="80541"/>
                </a:lnTo>
                <a:lnTo>
                  <a:pt x="81026" y="68199"/>
                </a:lnTo>
                <a:lnTo>
                  <a:pt x="98933" y="58547"/>
                </a:lnTo>
                <a:lnTo>
                  <a:pt x="98933" y="43898"/>
                </a:lnTo>
                <a:lnTo>
                  <a:pt x="98933" y="29273"/>
                </a:lnTo>
                <a:lnTo>
                  <a:pt x="98933" y="14648"/>
                </a:lnTo>
                <a:lnTo>
                  <a:pt x="98933" y="0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597530" y="1350010"/>
            <a:ext cx="115570" cy="189230"/>
          </a:xfrm>
          <a:custGeom>
            <a:avLst/>
            <a:gdLst/>
            <a:ahLst/>
            <a:cxnLst/>
            <a:rect l="l" t="t" r="r" b="b"/>
            <a:pathLst>
              <a:path w="115569" h="189230">
                <a:moveTo>
                  <a:pt x="72517" y="0"/>
                </a:moveTo>
                <a:lnTo>
                  <a:pt x="55274" y="40102"/>
                </a:lnTo>
                <a:lnTo>
                  <a:pt x="38020" y="80216"/>
                </a:lnTo>
                <a:lnTo>
                  <a:pt x="20742" y="120354"/>
                </a:lnTo>
                <a:lnTo>
                  <a:pt x="3429" y="160527"/>
                </a:lnTo>
                <a:lnTo>
                  <a:pt x="1143" y="165862"/>
                </a:lnTo>
                <a:lnTo>
                  <a:pt x="0" y="169544"/>
                </a:lnTo>
                <a:lnTo>
                  <a:pt x="0" y="171450"/>
                </a:lnTo>
                <a:lnTo>
                  <a:pt x="0" y="179324"/>
                </a:lnTo>
                <a:lnTo>
                  <a:pt x="43814" y="189229"/>
                </a:lnTo>
                <a:lnTo>
                  <a:pt x="61648" y="189229"/>
                </a:lnTo>
                <a:lnTo>
                  <a:pt x="79517" y="189229"/>
                </a:lnTo>
                <a:lnTo>
                  <a:pt x="97410" y="189229"/>
                </a:lnTo>
                <a:lnTo>
                  <a:pt x="115316" y="189229"/>
                </a:lnTo>
                <a:lnTo>
                  <a:pt x="115316" y="141910"/>
                </a:lnTo>
                <a:lnTo>
                  <a:pt x="115316" y="94614"/>
                </a:lnTo>
                <a:lnTo>
                  <a:pt x="115316" y="47319"/>
                </a:lnTo>
                <a:lnTo>
                  <a:pt x="115316" y="0"/>
                </a:lnTo>
                <a:lnTo>
                  <a:pt x="104574" y="0"/>
                </a:lnTo>
                <a:lnTo>
                  <a:pt x="93868" y="0"/>
                </a:lnTo>
                <a:lnTo>
                  <a:pt x="83186" y="0"/>
                </a:lnTo>
                <a:lnTo>
                  <a:pt x="72517" y="0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05633" y="1277874"/>
            <a:ext cx="517525" cy="401320"/>
          </a:xfrm>
          <a:custGeom>
            <a:avLst/>
            <a:gdLst/>
            <a:ahLst/>
            <a:cxnLst/>
            <a:rect l="l" t="t" r="r" b="b"/>
            <a:pathLst>
              <a:path w="517525" h="401319">
                <a:moveTo>
                  <a:pt x="121158" y="0"/>
                </a:moveTo>
                <a:lnTo>
                  <a:pt x="121158" y="0"/>
                </a:lnTo>
                <a:lnTo>
                  <a:pt x="469265" y="0"/>
                </a:lnTo>
                <a:lnTo>
                  <a:pt x="469265" y="16099"/>
                </a:lnTo>
                <a:lnTo>
                  <a:pt x="469265" y="32210"/>
                </a:lnTo>
                <a:lnTo>
                  <a:pt x="469265" y="48345"/>
                </a:lnTo>
                <a:lnTo>
                  <a:pt x="469265" y="64515"/>
                </a:lnTo>
                <a:lnTo>
                  <a:pt x="465836" y="64515"/>
                </a:lnTo>
                <a:lnTo>
                  <a:pt x="462534" y="64515"/>
                </a:lnTo>
                <a:lnTo>
                  <a:pt x="459232" y="64515"/>
                </a:lnTo>
                <a:lnTo>
                  <a:pt x="446637" y="64801"/>
                </a:lnTo>
                <a:lnTo>
                  <a:pt x="417830" y="93599"/>
                </a:lnTo>
                <a:lnTo>
                  <a:pt x="417830" y="130270"/>
                </a:lnTo>
                <a:lnTo>
                  <a:pt x="417830" y="166941"/>
                </a:lnTo>
                <a:lnTo>
                  <a:pt x="417830" y="203612"/>
                </a:lnTo>
                <a:lnTo>
                  <a:pt x="417830" y="240284"/>
                </a:lnTo>
                <a:lnTo>
                  <a:pt x="417830" y="253237"/>
                </a:lnTo>
                <a:lnTo>
                  <a:pt x="420116" y="261238"/>
                </a:lnTo>
                <a:lnTo>
                  <a:pt x="461264" y="268986"/>
                </a:lnTo>
                <a:lnTo>
                  <a:pt x="466979" y="268986"/>
                </a:lnTo>
                <a:lnTo>
                  <a:pt x="472567" y="268986"/>
                </a:lnTo>
                <a:lnTo>
                  <a:pt x="478282" y="268986"/>
                </a:lnTo>
                <a:lnTo>
                  <a:pt x="488092" y="295273"/>
                </a:lnTo>
                <a:lnTo>
                  <a:pt x="497903" y="321548"/>
                </a:lnTo>
                <a:lnTo>
                  <a:pt x="507714" y="347799"/>
                </a:lnTo>
                <a:lnTo>
                  <a:pt x="517525" y="374014"/>
                </a:lnTo>
                <a:lnTo>
                  <a:pt x="502304" y="380777"/>
                </a:lnTo>
                <a:lnTo>
                  <a:pt x="487108" y="387540"/>
                </a:lnTo>
                <a:lnTo>
                  <a:pt x="471912" y="394303"/>
                </a:lnTo>
                <a:lnTo>
                  <a:pt x="456692" y="401065"/>
                </a:lnTo>
                <a:lnTo>
                  <a:pt x="435276" y="368585"/>
                </a:lnTo>
                <a:lnTo>
                  <a:pt x="404028" y="341772"/>
                </a:lnTo>
                <a:lnTo>
                  <a:pt x="350647" y="333628"/>
                </a:lnTo>
                <a:lnTo>
                  <a:pt x="304663" y="333628"/>
                </a:lnTo>
                <a:lnTo>
                  <a:pt x="258714" y="333628"/>
                </a:lnTo>
                <a:lnTo>
                  <a:pt x="212790" y="333628"/>
                </a:lnTo>
                <a:lnTo>
                  <a:pt x="166878" y="333628"/>
                </a:lnTo>
                <a:lnTo>
                  <a:pt x="145754" y="334535"/>
                </a:lnTo>
                <a:lnTo>
                  <a:pt x="101981" y="348234"/>
                </a:lnTo>
                <a:lnTo>
                  <a:pt x="71495" y="383488"/>
                </a:lnTo>
                <a:lnTo>
                  <a:pt x="60706" y="401065"/>
                </a:lnTo>
                <a:lnTo>
                  <a:pt x="45541" y="394303"/>
                </a:lnTo>
                <a:lnTo>
                  <a:pt x="30352" y="387540"/>
                </a:lnTo>
                <a:lnTo>
                  <a:pt x="15164" y="380777"/>
                </a:lnTo>
                <a:lnTo>
                  <a:pt x="0" y="374014"/>
                </a:lnTo>
                <a:lnTo>
                  <a:pt x="9620" y="347799"/>
                </a:lnTo>
                <a:lnTo>
                  <a:pt x="19240" y="321548"/>
                </a:lnTo>
                <a:lnTo>
                  <a:pt x="28860" y="295273"/>
                </a:lnTo>
                <a:lnTo>
                  <a:pt x="38481" y="268986"/>
                </a:lnTo>
                <a:lnTo>
                  <a:pt x="42926" y="268986"/>
                </a:lnTo>
                <a:lnTo>
                  <a:pt x="47243" y="268986"/>
                </a:lnTo>
                <a:lnTo>
                  <a:pt x="51689" y="268986"/>
                </a:lnTo>
                <a:lnTo>
                  <a:pt x="61946" y="268866"/>
                </a:lnTo>
                <a:lnTo>
                  <a:pt x="100361" y="247237"/>
                </a:lnTo>
                <a:lnTo>
                  <a:pt x="124364" y="197453"/>
                </a:lnTo>
                <a:lnTo>
                  <a:pt x="139128" y="165925"/>
                </a:lnTo>
                <a:lnTo>
                  <a:pt x="153892" y="134397"/>
                </a:lnTo>
                <a:lnTo>
                  <a:pt x="168656" y="102870"/>
                </a:lnTo>
                <a:lnTo>
                  <a:pt x="172339" y="95376"/>
                </a:lnTo>
                <a:lnTo>
                  <a:pt x="174244" y="89408"/>
                </a:lnTo>
                <a:lnTo>
                  <a:pt x="174244" y="85216"/>
                </a:lnTo>
                <a:lnTo>
                  <a:pt x="174244" y="76962"/>
                </a:lnTo>
                <a:lnTo>
                  <a:pt x="130810" y="64515"/>
                </a:lnTo>
                <a:lnTo>
                  <a:pt x="127635" y="64515"/>
                </a:lnTo>
                <a:lnTo>
                  <a:pt x="124333" y="64515"/>
                </a:lnTo>
                <a:lnTo>
                  <a:pt x="121158" y="64515"/>
                </a:lnTo>
                <a:lnTo>
                  <a:pt x="121158" y="48345"/>
                </a:lnTo>
                <a:lnTo>
                  <a:pt x="121158" y="32210"/>
                </a:lnTo>
                <a:lnTo>
                  <a:pt x="121158" y="16099"/>
                </a:lnTo>
                <a:lnTo>
                  <a:pt x="121158" y="0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547875" y="1277874"/>
            <a:ext cx="434975" cy="334010"/>
          </a:xfrm>
          <a:custGeom>
            <a:avLst/>
            <a:gdLst/>
            <a:ahLst/>
            <a:cxnLst/>
            <a:rect l="l" t="t" r="r" b="b"/>
            <a:pathLst>
              <a:path w="434975" h="334009">
                <a:moveTo>
                  <a:pt x="0" y="0"/>
                </a:moveTo>
                <a:lnTo>
                  <a:pt x="50387" y="0"/>
                </a:lnTo>
                <a:lnTo>
                  <a:pt x="100774" y="0"/>
                </a:lnTo>
                <a:lnTo>
                  <a:pt x="151161" y="0"/>
                </a:lnTo>
                <a:lnTo>
                  <a:pt x="201549" y="0"/>
                </a:lnTo>
                <a:lnTo>
                  <a:pt x="201549" y="16099"/>
                </a:lnTo>
                <a:lnTo>
                  <a:pt x="201549" y="32210"/>
                </a:lnTo>
                <a:lnTo>
                  <a:pt x="201549" y="48345"/>
                </a:lnTo>
                <a:lnTo>
                  <a:pt x="201549" y="64515"/>
                </a:lnTo>
                <a:lnTo>
                  <a:pt x="198119" y="64515"/>
                </a:lnTo>
                <a:lnTo>
                  <a:pt x="194563" y="64515"/>
                </a:lnTo>
                <a:lnTo>
                  <a:pt x="191135" y="64515"/>
                </a:lnTo>
                <a:lnTo>
                  <a:pt x="178307" y="64515"/>
                </a:lnTo>
                <a:lnTo>
                  <a:pt x="170180" y="66166"/>
                </a:lnTo>
                <a:lnTo>
                  <a:pt x="162051" y="96265"/>
                </a:lnTo>
                <a:lnTo>
                  <a:pt x="162051" y="105028"/>
                </a:lnTo>
                <a:lnTo>
                  <a:pt x="162051" y="113791"/>
                </a:lnTo>
                <a:lnTo>
                  <a:pt x="162051" y="122554"/>
                </a:lnTo>
                <a:lnTo>
                  <a:pt x="162051" y="131317"/>
                </a:lnTo>
                <a:lnTo>
                  <a:pt x="189696" y="131317"/>
                </a:lnTo>
                <a:lnTo>
                  <a:pt x="217376" y="131317"/>
                </a:lnTo>
                <a:lnTo>
                  <a:pt x="245080" y="131317"/>
                </a:lnTo>
                <a:lnTo>
                  <a:pt x="272796" y="131317"/>
                </a:lnTo>
                <a:lnTo>
                  <a:pt x="272796" y="122554"/>
                </a:lnTo>
                <a:lnTo>
                  <a:pt x="272796" y="113791"/>
                </a:lnTo>
                <a:lnTo>
                  <a:pt x="272796" y="105028"/>
                </a:lnTo>
                <a:lnTo>
                  <a:pt x="272796" y="96265"/>
                </a:lnTo>
                <a:lnTo>
                  <a:pt x="272486" y="86435"/>
                </a:lnTo>
                <a:lnTo>
                  <a:pt x="256540" y="64515"/>
                </a:lnTo>
                <a:lnTo>
                  <a:pt x="243712" y="64515"/>
                </a:lnTo>
                <a:lnTo>
                  <a:pt x="240156" y="64515"/>
                </a:lnTo>
                <a:lnTo>
                  <a:pt x="236728" y="64515"/>
                </a:lnTo>
                <a:lnTo>
                  <a:pt x="233172" y="64515"/>
                </a:lnTo>
                <a:lnTo>
                  <a:pt x="233172" y="48345"/>
                </a:lnTo>
                <a:lnTo>
                  <a:pt x="233172" y="32210"/>
                </a:lnTo>
                <a:lnTo>
                  <a:pt x="233172" y="16099"/>
                </a:lnTo>
                <a:lnTo>
                  <a:pt x="233172" y="0"/>
                </a:lnTo>
                <a:lnTo>
                  <a:pt x="283579" y="0"/>
                </a:lnTo>
                <a:lnTo>
                  <a:pt x="334010" y="0"/>
                </a:lnTo>
                <a:lnTo>
                  <a:pt x="384440" y="0"/>
                </a:lnTo>
                <a:lnTo>
                  <a:pt x="434848" y="0"/>
                </a:lnTo>
                <a:lnTo>
                  <a:pt x="434848" y="16099"/>
                </a:lnTo>
                <a:lnTo>
                  <a:pt x="434848" y="32210"/>
                </a:lnTo>
                <a:lnTo>
                  <a:pt x="434848" y="48345"/>
                </a:lnTo>
                <a:lnTo>
                  <a:pt x="434848" y="64515"/>
                </a:lnTo>
                <a:lnTo>
                  <a:pt x="431419" y="64515"/>
                </a:lnTo>
                <a:lnTo>
                  <a:pt x="428117" y="64515"/>
                </a:lnTo>
                <a:lnTo>
                  <a:pt x="424815" y="64515"/>
                </a:lnTo>
                <a:lnTo>
                  <a:pt x="412220" y="64801"/>
                </a:lnTo>
                <a:lnTo>
                  <a:pt x="383413" y="93599"/>
                </a:lnTo>
                <a:lnTo>
                  <a:pt x="383413" y="130270"/>
                </a:lnTo>
                <a:lnTo>
                  <a:pt x="383413" y="166941"/>
                </a:lnTo>
                <a:lnTo>
                  <a:pt x="383413" y="203612"/>
                </a:lnTo>
                <a:lnTo>
                  <a:pt x="383413" y="240284"/>
                </a:lnTo>
                <a:lnTo>
                  <a:pt x="383413" y="253237"/>
                </a:lnTo>
                <a:lnTo>
                  <a:pt x="385699" y="261238"/>
                </a:lnTo>
                <a:lnTo>
                  <a:pt x="424815" y="268986"/>
                </a:lnTo>
                <a:lnTo>
                  <a:pt x="428117" y="268986"/>
                </a:lnTo>
                <a:lnTo>
                  <a:pt x="431419" y="268986"/>
                </a:lnTo>
                <a:lnTo>
                  <a:pt x="434848" y="268986"/>
                </a:lnTo>
                <a:lnTo>
                  <a:pt x="434848" y="285158"/>
                </a:lnTo>
                <a:lnTo>
                  <a:pt x="434848" y="301307"/>
                </a:lnTo>
                <a:lnTo>
                  <a:pt x="434848" y="317456"/>
                </a:lnTo>
                <a:lnTo>
                  <a:pt x="434848" y="333628"/>
                </a:lnTo>
                <a:lnTo>
                  <a:pt x="384440" y="333628"/>
                </a:lnTo>
                <a:lnTo>
                  <a:pt x="334010" y="333628"/>
                </a:lnTo>
                <a:lnTo>
                  <a:pt x="283579" y="333628"/>
                </a:lnTo>
                <a:lnTo>
                  <a:pt x="233172" y="333628"/>
                </a:lnTo>
                <a:lnTo>
                  <a:pt x="233172" y="317456"/>
                </a:lnTo>
                <a:lnTo>
                  <a:pt x="233172" y="301307"/>
                </a:lnTo>
                <a:lnTo>
                  <a:pt x="233172" y="285158"/>
                </a:lnTo>
                <a:lnTo>
                  <a:pt x="233172" y="268986"/>
                </a:lnTo>
                <a:lnTo>
                  <a:pt x="236728" y="268986"/>
                </a:lnTo>
                <a:lnTo>
                  <a:pt x="240156" y="268986"/>
                </a:lnTo>
                <a:lnTo>
                  <a:pt x="243712" y="268986"/>
                </a:lnTo>
                <a:lnTo>
                  <a:pt x="256794" y="268986"/>
                </a:lnTo>
                <a:lnTo>
                  <a:pt x="264922" y="267335"/>
                </a:lnTo>
                <a:lnTo>
                  <a:pt x="272796" y="237236"/>
                </a:lnTo>
                <a:lnTo>
                  <a:pt x="272796" y="226661"/>
                </a:lnTo>
                <a:lnTo>
                  <a:pt x="272796" y="216074"/>
                </a:lnTo>
                <a:lnTo>
                  <a:pt x="272796" y="205464"/>
                </a:lnTo>
                <a:lnTo>
                  <a:pt x="272796" y="194817"/>
                </a:lnTo>
                <a:lnTo>
                  <a:pt x="245080" y="194817"/>
                </a:lnTo>
                <a:lnTo>
                  <a:pt x="217376" y="194817"/>
                </a:lnTo>
                <a:lnTo>
                  <a:pt x="189696" y="194817"/>
                </a:lnTo>
                <a:lnTo>
                  <a:pt x="162051" y="194817"/>
                </a:lnTo>
                <a:lnTo>
                  <a:pt x="162051" y="205464"/>
                </a:lnTo>
                <a:lnTo>
                  <a:pt x="162051" y="216074"/>
                </a:lnTo>
                <a:lnTo>
                  <a:pt x="162051" y="226661"/>
                </a:lnTo>
                <a:lnTo>
                  <a:pt x="162051" y="237236"/>
                </a:lnTo>
                <a:lnTo>
                  <a:pt x="162359" y="247066"/>
                </a:lnTo>
                <a:lnTo>
                  <a:pt x="178307" y="268986"/>
                </a:lnTo>
                <a:lnTo>
                  <a:pt x="191135" y="268986"/>
                </a:lnTo>
                <a:lnTo>
                  <a:pt x="194563" y="268986"/>
                </a:lnTo>
                <a:lnTo>
                  <a:pt x="198119" y="268986"/>
                </a:lnTo>
                <a:lnTo>
                  <a:pt x="201549" y="268986"/>
                </a:lnTo>
                <a:lnTo>
                  <a:pt x="201549" y="285158"/>
                </a:lnTo>
                <a:lnTo>
                  <a:pt x="201549" y="301307"/>
                </a:lnTo>
                <a:lnTo>
                  <a:pt x="201549" y="317456"/>
                </a:lnTo>
                <a:lnTo>
                  <a:pt x="201549" y="333628"/>
                </a:lnTo>
                <a:lnTo>
                  <a:pt x="151161" y="333628"/>
                </a:lnTo>
                <a:lnTo>
                  <a:pt x="100774" y="333628"/>
                </a:lnTo>
                <a:lnTo>
                  <a:pt x="50387" y="333628"/>
                </a:lnTo>
                <a:lnTo>
                  <a:pt x="0" y="333628"/>
                </a:lnTo>
                <a:lnTo>
                  <a:pt x="0" y="317456"/>
                </a:lnTo>
                <a:lnTo>
                  <a:pt x="0" y="301307"/>
                </a:lnTo>
                <a:lnTo>
                  <a:pt x="0" y="285158"/>
                </a:lnTo>
                <a:lnTo>
                  <a:pt x="0" y="268986"/>
                </a:lnTo>
                <a:lnTo>
                  <a:pt x="3302" y="268986"/>
                </a:lnTo>
                <a:lnTo>
                  <a:pt x="6604" y="268986"/>
                </a:lnTo>
                <a:lnTo>
                  <a:pt x="10033" y="268986"/>
                </a:lnTo>
                <a:lnTo>
                  <a:pt x="22609" y="268700"/>
                </a:lnTo>
                <a:lnTo>
                  <a:pt x="51308" y="253237"/>
                </a:lnTo>
                <a:lnTo>
                  <a:pt x="51308" y="240284"/>
                </a:lnTo>
                <a:lnTo>
                  <a:pt x="51308" y="203612"/>
                </a:lnTo>
                <a:lnTo>
                  <a:pt x="51308" y="166941"/>
                </a:lnTo>
                <a:lnTo>
                  <a:pt x="51308" y="130270"/>
                </a:lnTo>
                <a:lnTo>
                  <a:pt x="51308" y="93599"/>
                </a:lnTo>
                <a:lnTo>
                  <a:pt x="51308" y="80645"/>
                </a:lnTo>
                <a:lnTo>
                  <a:pt x="49149" y="72516"/>
                </a:lnTo>
                <a:lnTo>
                  <a:pt x="10033" y="64515"/>
                </a:lnTo>
                <a:lnTo>
                  <a:pt x="6604" y="64515"/>
                </a:lnTo>
                <a:lnTo>
                  <a:pt x="3302" y="64515"/>
                </a:lnTo>
                <a:lnTo>
                  <a:pt x="0" y="64515"/>
                </a:lnTo>
                <a:lnTo>
                  <a:pt x="0" y="48345"/>
                </a:lnTo>
                <a:lnTo>
                  <a:pt x="0" y="32210"/>
                </a:lnTo>
                <a:lnTo>
                  <a:pt x="0" y="1609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036698" y="1269746"/>
            <a:ext cx="377825" cy="347345"/>
          </a:xfrm>
          <a:custGeom>
            <a:avLst/>
            <a:gdLst/>
            <a:ahLst/>
            <a:cxnLst/>
            <a:rect l="l" t="t" r="r" b="b"/>
            <a:pathLst>
              <a:path w="377825" h="347344">
                <a:moveTo>
                  <a:pt x="178053" y="0"/>
                </a:moveTo>
                <a:lnTo>
                  <a:pt x="222694" y="3794"/>
                </a:lnTo>
                <a:lnTo>
                  <a:pt x="260095" y="15112"/>
                </a:lnTo>
                <a:lnTo>
                  <a:pt x="299386" y="40955"/>
                </a:lnTo>
                <a:lnTo>
                  <a:pt x="317341" y="77390"/>
                </a:lnTo>
                <a:lnTo>
                  <a:pt x="320675" y="114680"/>
                </a:lnTo>
                <a:lnTo>
                  <a:pt x="320675" y="144591"/>
                </a:lnTo>
                <a:lnTo>
                  <a:pt x="320675" y="174513"/>
                </a:lnTo>
                <a:lnTo>
                  <a:pt x="320675" y="204460"/>
                </a:lnTo>
                <a:lnTo>
                  <a:pt x="320675" y="234441"/>
                </a:lnTo>
                <a:lnTo>
                  <a:pt x="320839" y="244437"/>
                </a:lnTo>
                <a:lnTo>
                  <a:pt x="344805" y="278129"/>
                </a:lnTo>
                <a:lnTo>
                  <a:pt x="351281" y="278129"/>
                </a:lnTo>
                <a:lnTo>
                  <a:pt x="356546" y="277796"/>
                </a:lnTo>
                <a:lnTo>
                  <a:pt x="362632" y="276796"/>
                </a:lnTo>
                <a:lnTo>
                  <a:pt x="369552" y="275129"/>
                </a:lnTo>
                <a:lnTo>
                  <a:pt x="377317" y="272795"/>
                </a:lnTo>
                <a:lnTo>
                  <a:pt x="377317" y="289085"/>
                </a:lnTo>
                <a:lnTo>
                  <a:pt x="377317" y="305387"/>
                </a:lnTo>
                <a:lnTo>
                  <a:pt x="377317" y="321712"/>
                </a:lnTo>
                <a:lnTo>
                  <a:pt x="377317" y="338074"/>
                </a:lnTo>
                <a:lnTo>
                  <a:pt x="362715" y="342001"/>
                </a:lnTo>
                <a:lnTo>
                  <a:pt x="348424" y="344820"/>
                </a:lnTo>
                <a:lnTo>
                  <a:pt x="334418" y="346521"/>
                </a:lnTo>
                <a:lnTo>
                  <a:pt x="320675" y="347090"/>
                </a:lnTo>
                <a:lnTo>
                  <a:pt x="305339" y="346452"/>
                </a:lnTo>
                <a:lnTo>
                  <a:pt x="266192" y="337057"/>
                </a:lnTo>
                <a:lnTo>
                  <a:pt x="228345" y="306958"/>
                </a:lnTo>
                <a:lnTo>
                  <a:pt x="211413" y="317031"/>
                </a:lnTo>
                <a:lnTo>
                  <a:pt x="165353" y="337819"/>
                </a:lnTo>
                <a:lnTo>
                  <a:pt x="124027" y="346517"/>
                </a:lnTo>
                <a:lnTo>
                  <a:pt x="110743" y="347090"/>
                </a:lnTo>
                <a:lnTo>
                  <a:pt x="87096" y="345402"/>
                </a:lnTo>
                <a:lnTo>
                  <a:pt x="47039" y="331928"/>
                </a:lnTo>
                <a:lnTo>
                  <a:pt x="17198" y="305877"/>
                </a:lnTo>
                <a:lnTo>
                  <a:pt x="0" y="253745"/>
                </a:lnTo>
                <a:lnTo>
                  <a:pt x="666" y="242816"/>
                </a:lnTo>
                <a:lnTo>
                  <a:pt x="16571" y="203551"/>
                </a:lnTo>
                <a:lnTo>
                  <a:pt x="54090" y="173102"/>
                </a:lnTo>
                <a:lnTo>
                  <a:pt x="107061" y="154939"/>
                </a:lnTo>
                <a:lnTo>
                  <a:pt x="155749" y="145668"/>
                </a:lnTo>
                <a:lnTo>
                  <a:pt x="213868" y="139445"/>
                </a:lnTo>
                <a:lnTo>
                  <a:pt x="213868" y="131190"/>
                </a:lnTo>
                <a:lnTo>
                  <a:pt x="213868" y="122936"/>
                </a:lnTo>
                <a:lnTo>
                  <a:pt x="213868" y="114680"/>
                </a:lnTo>
                <a:lnTo>
                  <a:pt x="213629" y="104509"/>
                </a:lnTo>
                <a:lnTo>
                  <a:pt x="196087" y="70357"/>
                </a:lnTo>
                <a:lnTo>
                  <a:pt x="171069" y="64896"/>
                </a:lnTo>
                <a:lnTo>
                  <a:pt x="163449" y="64896"/>
                </a:lnTo>
                <a:lnTo>
                  <a:pt x="156590" y="66166"/>
                </a:lnTo>
                <a:lnTo>
                  <a:pt x="150368" y="68579"/>
                </a:lnTo>
                <a:lnTo>
                  <a:pt x="144018" y="70992"/>
                </a:lnTo>
                <a:lnTo>
                  <a:pt x="122555" y="99949"/>
                </a:lnTo>
                <a:lnTo>
                  <a:pt x="117651" y="109595"/>
                </a:lnTo>
                <a:lnTo>
                  <a:pt x="85979" y="136540"/>
                </a:lnTo>
                <a:lnTo>
                  <a:pt x="69468" y="138811"/>
                </a:lnTo>
                <a:lnTo>
                  <a:pt x="58826" y="137975"/>
                </a:lnTo>
                <a:lnTo>
                  <a:pt x="22336" y="110410"/>
                </a:lnTo>
                <a:lnTo>
                  <a:pt x="18795" y="92328"/>
                </a:lnTo>
                <a:lnTo>
                  <a:pt x="19702" y="81420"/>
                </a:lnTo>
                <a:lnTo>
                  <a:pt x="44307" y="41556"/>
                </a:lnTo>
                <a:lnTo>
                  <a:pt x="91312" y="14731"/>
                </a:lnTo>
                <a:lnTo>
                  <a:pt x="132254" y="3698"/>
                </a:lnTo>
                <a:lnTo>
                  <a:pt x="154553" y="926"/>
                </a:lnTo>
                <a:lnTo>
                  <a:pt x="178053" y="0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57527"/>
            <a:ext cx="4379976" cy="409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552955"/>
            <a:ext cx="4384675" cy="4104640"/>
          </a:xfrm>
          <a:custGeom>
            <a:avLst/>
            <a:gdLst/>
            <a:ahLst/>
            <a:cxnLst/>
            <a:rect l="l" t="t" r="r" b="b"/>
            <a:pathLst>
              <a:path w="4384675" h="4104640">
                <a:moveTo>
                  <a:pt x="0" y="4104132"/>
                </a:moveTo>
                <a:lnTo>
                  <a:pt x="4384548" y="4104132"/>
                </a:lnTo>
                <a:lnTo>
                  <a:pt x="4384548" y="0"/>
                </a:lnTo>
                <a:lnTo>
                  <a:pt x="0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83964" y="2708148"/>
            <a:ext cx="4860036" cy="3866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79391" y="6579107"/>
            <a:ext cx="4864735" cy="0"/>
          </a:xfrm>
          <a:custGeom>
            <a:avLst/>
            <a:gdLst/>
            <a:ahLst/>
            <a:cxnLst/>
            <a:rect l="l" t="t" r="r" b="b"/>
            <a:pathLst>
              <a:path w="4864734" h="0">
                <a:moveTo>
                  <a:pt x="0" y="0"/>
                </a:moveTo>
                <a:lnTo>
                  <a:pt x="4864608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79391" y="2703576"/>
            <a:ext cx="4864735" cy="3876040"/>
          </a:xfrm>
          <a:custGeom>
            <a:avLst/>
            <a:gdLst/>
            <a:ahLst/>
            <a:cxnLst/>
            <a:rect l="l" t="t" r="r" b="b"/>
            <a:pathLst>
              <a:path w="4864734" h="3876040">
                <a:moveTo>
                  <a:pt x="4864608" y="0"/>
                </a:moveTo>
                <a:lnTo>
                  <a:pt x="0" y="0"/>
                </a:lnTo>
                <a:lnTo>
                  <a:pt x="0" y="3875532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61416" y="897636"/>
            <a:ext cx="7016496" cy="553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03350" y="333375"/>
            <a:ext cx="6481826" cy="10875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91857" y="896366"/>
            <a:ext cx="112395" cy="193040"/>
          </a:xfrm>
          <a:custGeom>
            <a:avLst/>
            <a:gdLst/>
            <a:ahLst/>
            <a:cxnLst/>
            <a:rect l="l" t="t" r="r" b="b"/>
            <a:pathLst>
              <a:path w="112395" h="193040">
                <a:moveTo>
                  <a:pt x="112395" y="0"/>
                </a:moveTo>
                <a:lnTo>
                  <a:pt x="103227" y="5403"/>
                </a:lnTo>
                <a:lnTo>
                  <a:pt x="91725" y="11318"/>
                </a:lnTo>
                <a:lnTo>
                  <a:pt x="77890" y="17734"/>
                </a:lnTo>
                <a:lnTo>
                  <a:pt x="61722" y="24637"/>
                </a:lnTo>
                <a:lnTo>
                  <a:pt x="45886" y="31755"/>
                </a:lnTo>
                <a:lnTo>
                  <a:pt x="9215" y="64684"/>
                </a:lnTo>
                <a:lnTo>
                  <a:pt x="0" y="109600"/>
                </a:lnTo>
                <a:lnTo>
                  <a:pt x="811" y="125910"/>
                </a:lnTo>
                <a:lnTo>
                  <a:pt x="13081" y="168148"/>
                </a:lnTo>
                <a:lnTo>
                  <a:pt x="46227" y="192786"/>
                </a:lnTo>
                <a:lnTo>
                  <a:pt x="57402" y="190998"/>
                </a:lnTo>
                <a:lnTo>
                  <a:pt x="89281" y="164084"/>
                </a:lnTo>
                <a:lnTo>
                  <a:pt x="106068" y="125864"/>
                </a:lnTo>
                <a:lnTo>
                  <a:pt x="111553" y="80724"/>
                </a:lnTo>
                <a:lnTo>
                  <a:pt x="112395" y="32131"/>
                </a:lnTo>
                <a:lnTo>
                  <a:pt x="112395" y="24056"/>
                </a:lnTo>
                <a:lnTo>
                  <a:pt x="112395" y="16017"/>
                </a:lnTo>
                <a:lnTo>
                  <a:pt x="112395" y="8002"/>
                </a:lnTo>
                <a:lnTo>
                  <a:pt x="112395" y="0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01641" y="822325"/>
            <a:ext cx="186055" cy="225425"/>
          </a:xfrm>
          <a:custGeom>
            <a:avLst/>
            <a:gdLst/>
            <a:ahLst/>
            <a:cxnLst/>
            <a:rect l="l" t="t" r="r" b="b"/>
            <a:pathLst>
              <a:path w="186054" h="225425">
                <a:moveTo>
                  <a:pt x="0" y="0"/>
                </a:moveTo>
                <a:lnTo>
                  <a:pt x="0" y="56217"/>
                </a:lnTo>
                <a:lnTo>
                  <a:pt x="0" y="112458"/>
                </a:lnTo>
                <a:lnTo>
                  <a:pt x="0" y="168699"/>
                </a:lnTo>
                <a:lnTo>
                  <a:pt x="0" y="224916"/>
                </a:lnTo>
                <a:lnTo>
                  <a:pt x="20288" y="224916"/>
                </a:lnTo>
                <a:lnTo>
                  <a:pt x="40576" y="224916"/>
                </a:lnTo>
                <a:lnTo>
                  <a:pt x="60864" y="224916"/>
                </a:lnTo>
                <a:lnTo>
                  <a:pt x="81153" y="224916"/>
                </a:lnTo>
                <a:lnTo>
                  <a:pt x="102703" y="224585"/>
                </a:lnTo>
                <a:lnTo>
                  <a:pt x="141350" y="219710"/>
                </a:lnTo>
                <a:lnTo>
                  <a:pt x="173228" y="186182"/>
                </a:lnTo>
                <a:lnTo>
                  <a:pt x="184765" y="135943"/>
                </a:lnTo>
                <a:lnTo>
                  <a:pt x="185547" y="114680"/>
                </a:lnTo>
                <a:lnTo>
                  <a:pt x="184951" y="96514"/>
                </a:lnTo>
                <a:lnTo>
                  <a:pt x="176022" y="50419"/>
                </a:lnTo>
                <a:lnTo>
                  <a:pt x="148590" y="12064"/>
                </a:lnTo>
                <a:lnTo>
                  <a:pt x="98101" y="742"/>
                </a:lnTo>
                <a:lnTo>
                  <a:pt x="70738" y="0"/>
                </a:lnTo>
                <a:lnTo>
                  <a:pt x="53024" y="0"/>
                </a:lnTo>
                <a:lnTo>
                  <a:pt x="35321" y="0"/>
                </a:lnTo>
                <a:lnTo>
                  <a:pt x="17643" y="0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EAEA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275204" y="697230"/>
            <a:ext cx="154305" cy="374650"/>
          </a:xfrm>
          <a:custGeom>
            <a:avLst/>
            <a:gdLst/>
            <a:ahLst/>
            <a:cxnLst/>
            <a:rect l="l" t="t" r="r" b="b"/>
            <a:pathLst>
              <a:path w="154305" h="374650">
                <a:moveTo>
                  <a:pt x="77088" y="0"/>
                </a:moveTo>
                <a:lnTo>
                  <a:pt x="33940" y="27056"/>
                </a:lnTo>
                <a:lnTo>
                  <a:pt x="12483" y="74896"/>
                </a:lnTo>
                <a:lnTo>
                  <a:pt x="1383" y="144377"/>
                </a:lnTo>
                <a:lnTo>
                  <a:pt x="0" y="187071"/>
                </a:lnTo>
                <a:lnTo>
                  <a:pt x="1383" y="229744"/>
                </a:lnTo>
                <a:lnTo>
                  <a:pt x="12483" y="299138"/>
                </a:lnTo>
                <a:lnTo>
                  <a:pt x="33940" y="346977"/>
                </a:lnTo>
                <a:lnTo>
                  <a:pt x="77088" y="374142"/>
                </a:lnTo>
                <a:lnTo>
                  <a:pt x="92711" y="371119"/>
                </a:lnTo>
                <a:lnTo>
                  <a:pt x="131699" y="325882"/>
                </a:lnTo>
                <a:lnTo>
                  <a:pt x="148272" y="266811"/>
                </a:lnTo>
                <a:lnTo>
                  <a:pt x="153796" y="185928"/>
                </a:lnTo>
                <a:lnTo>
                  <a:pt x="152415" y="143734"/>
                </a:lnTo>
                <a:lnTo>
                  <a:pt x="141366" y="74824"/>
                </a:lnTo>
                <a:lnTo>
                  <a:pt x="120005" y="27056"/>
                </a:lnTo>
                <a:lnTo>
                  <a:pt x="77088" y="0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918716" y="693166"/>
            <a:ext cx="140335" cy="381635"/>
          </a:xfrm>
          <a:custGeom>
            <a:avLst/>
            <a:gdLst/>
            <a:ahLst/>
            <a:cxnLst/>
            <a:rect l="l" t="t" r="r" b="b"/>
            <a:pathLst>
              <a:path w="140335" h="381634">
                <a:moveTo>
                  <a:pt x="70865" y="0"/>
                </a:moveTo>
                <a:lnTo>
                  <a:pt x="30932" y="25663"/>
                </a:lnTo>
                <a:lnTo>
                  <a:pt x="11358" y="71171"/>
                </a:lnTo>
                <a:lnTo>
                  <a:pt x="1262" y="138711"/>
                </a:lnTo>
                <a:lnTo>
                  <a:pt x="0" y="180721"/>
                </a:lnTo>
                <a:lnTo>
                  <a:pt x="1311" y="228778"/>
                </a:lnTo>
                <a:lnTo>
                  <a:pt x="5254" y="270097"/>
                </a:lnTo>
                <a:lnTo>
                  <a:pt x="21081" y="332613"/>
                </a:lnTo>
                <a:lnTo>
                  <a:pt x="44402" y="369363"/>
                </a:lnTo>
                <a:lnTo>
                  <a:pt x="72389" y="381635"/>
                </a:lnTo>
                <a:lnTo>
                  <a:pt x="86270" y="378823"/>
                </a:lnTo>
                <a:lnTo>
                  <a:pt x="120650" y="336550"/>
                </a:lnTo>
                <a:lnTo>
                  <a:pt x="135112" y="277129"/>
                </a:lnTo>
                <a:lnTo>
                  <a:pt x="138741" y="236591"/>
                </a:lnTo>
                <a:lnTo>
                  <a:pt x="139953" y="188849"/>
                </a:lnTo>
                <a:lnTo>
                  <a:pt x="138715" y="144012"/>
                </a:lnTo>
                <a:lnTo>
                  <a:pt x="135000" y="105330"/>
                </a:lnTo>
                <a:lnTo>
                  <a:pt x="120141" y="46482"/>
                </a:lnTo>
                <a:lnTo>
                  <a:pt x="97837" y="11620"/>
                </a:lnTo>
                <a:lnTo>
                  <a:pt x="70865" y="0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641980" y="689101"/>
            <a:ext cx="124460" cy="143510"/>
          </a:xfrm>
          <a:custGeom>
            <a:avLst/>
            <a:gdLst/>
            <a:ahLst/>
            <a:cxnLst/>
            <a:rect l="l" t="t" r="r" b="b"/>
            <a:pathLst>
              <a:path w="124460" h="143509">
                <a:moveTo>
                  <a:pt x="62483" y="0"/>
                </a:moveTo>
                <a:lnTo>
                  <a:pt x="26979" y="21645"/>
                </a:lnTo>
                <a:lnTo>
                  <a:pt x="9715" y="59437"/>
                </a:lnTo>
                <a:lnTo>
                  <a:pt x="952" y="111686"/>
                </a:lnTo>
                <a:lnTo>
                  <a:pt x="0" y="143001"/>
                </a:lnTo>
                <a:lnTo>
                  <a:pt x="31126" y="143001"/>
                </a:lnTo>
                <a:lnTo>
                  <a:pt x="62230" y="143001"/>
                </a:lnTo>
                <a:lnTo>
                  <a:pt x="93333" y="143001"/>
                </a:lnTo>
                <a:lnTo>
                  <a:pt x="124460" y="143001"/>
                </a:lnTo>
                <a:lnTo>
                  <a:pt x="123007" y="110065"/>
                </a:lnTo>
                <a:lnTo>
                  <a:pt x="113672" y="56812"/>
                </a:lnTo>
                <a:lnTo>
                  <a:pt x="96434" y="20520"/>
                </a:lnTo>
                <a:lnTo>
                  <a:pt x="74769" y="2284"/>
                </a:lnTo>
                <a:lnTo>
                  <a:pt x="62483" y="0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507860" y="579501"/>
            <a:ext cx="337820" cy="619760"/>
          </a:xfrm>
          <a:custGeom>
            <a:avLst/>
            <a:gdLst/>
            <a:ahLst/>
            <a:cxnLst/>
            <a:rect l="l" t="t" r="r" b="b"/>
            <a:pathLst>
              <a:path w="337820" h="619760">
                <a:moveTo>
                  <a:pt x="58674" y="0"/>
                </a:moveTo>
                <a:lnTo>
                  <a:pt x="58674" y="0"/>
                </a:lnTo>
                <a:lnTo>
                  <a:pt x="337566" y="0"/>
                </a:lnTo>
                <a:lnTo>
                  <a:pt x="337566" y="50797"/>
                </a:lnTo>
                <a:lnTo>
                  <a:pt x="337566" y="609473"/>
                </a:lnTo>
                <a:lnTo>
                  <a:pt x="316821" y="609473"/>
                </a:lnTo>
                <a:lnTo>
                  <a:pt x="296100" y="609473"/>
                </a:lnTo>
                <a:lnTo>
                  <a:pt x="275379" y="609473"/>
                </a:lnTo>
                <a:lnTo>
                  <a:pt x="254635" y="609473"/>
                </a:lnTo>
                <a:lnTo>
                  <a:pt x="254635" y="556302"/>
                </a:lnTo>
                <a:lnTo>
                  <a:pt x="254635" y="130937"/>
                </a:lnTo>
                <a:lnTo>
                  <a:pt x="226250" y="130937"/>
                </a:lnTo>
                <a:lnTo>
                  <a:pt x="197866" y="130937"/>
                </a:lnTo>
                <a:lnTo>
                  <a:pt x="169481" y="130937"/>
                </a:lnTo>
                <a:lnTo>
                  <a:pt x="141097" y="130937"/>
                </a:lnTo>
                <a:lnTo>
                  <a:pt x="141097" y="185661"/>
                </a:lnTo>
                <a:lnTo>
                  <a:pt x="141097" y="240404"/>
                </a:lnTo>
                <a:lnTo>
                  <a:pt x="141097" y="295154"/>
                </a:lnTo>
                <a:lnTo>
                  <a:pt x="141097" y="349897"/>
                </a:lnTo>
                <a:lnTo>
                  <a:pt x="141097" y="404622"/>
                </a:lnTo>
                <a:lnTo>
                  <a:pt x="140313" y="452935"/>
                </a:lnTo>
                <a:lnTo>
                  <a:pt x="137969" y="493474"/>
                </a:lnTo>
                <a:lnTo>
                  <a:pt x="128650" y="551179"/>
                </a:lnTo>
                <a:lnTo>
                  <a:pt x="108452" y="598168"/>
                </a:lnTo>
                <a:lnTo>
                  <a:pt x="68052" y="618946"/>
                </a:lnTo>
                <a:lnTo>
                  <a:pt x="52450" y="619760"/>
                </a:lnTo>
                <a:lnTo>
                  <a:pt x="41683" y="619117"/>
                </a:lnTo>
                <a:lnTo>
                  <a:pt x="29368" y="617188"/>
                </a:lnTo>
                <a:lnTo>
                  <a:pt x="15482" y="613973"/>
                </a:lnTo>
                <a:lnTo>
                  <a:pt x="0" y="609473"/>
                </a:lnTo>
                <a:lnTo>
                  <a:pt x="0" y="579756"/>
                </a:lnTo>
                <a:lnTo>
                  <a:pt x="0" y="550052"/>
                </a:lnTo>
                <a:lnTo>
                  <a:pt x="0" y="520372"/>
                </a:lnTo>
                <a:lnTo>
                  <a:pt x="0" y="490727"/>
                </a:lnTo>
                <a:lnTo>
                  <a:pt x="1778" y="490727"/>
                </a:lnTo>
                <a:lnTo>
                  <a:pt x="6350" y="491109"/>
                </a:lnTo>
                <a:lnTo>
                  <a:pt x="13843" y="491871"/>
                </a:lnTo>
                <a:lnTo>
                  <a:pt x="22606" y="493013"/>
                </a:lnTo>
                <a:lnTo>
                  <a:pt x="29337" y="493522"/>
                </a:lnTo>
                <a:lnTo>
                  <a:pt x="34036" y="493522"/>
                </a:lnTo>
                <a:lnTo>
                  <a:pt x="41681" y="492186"/>
                </a:lnTo>
                <a:lnTo>
                  <a:pt x="56477" y="456509"/>
                </a:lnTo>
                <a:lnTo>
                  <a:pt x="58433" y="396692"/>
                </a:lnTo>
                <a:lnTo>
                  <a:pt x="58674" y="352425"/>
                </a:lnTo>
                <a:lnTo>
                  <a:pt x="58674" y="302078"/>
                </a:lnTo>
                <a:lnTo>
                  <a:pt x="58674" y="251732"/>
                </a:lnTo>
                <a:lnTo>
                  <a:pt x="58674" y="201385"/>
                </a:lnTo>
                <a:lnTo>
                  <a:pt x="58674" y="151039"/>
                </a:lnTo>
                <a:lnTo>
                  <a:pt x="58674" y="100692"/>
                </a:lnTo>
                <a:lnTo>
                  <a:pt x="58674" y="50346"/>
                </a:lnTo>
                <a:lnTo>
                  <a:pt x="58674" y="0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183635" y="579501"/>
            <a:ext cx="285115" cy="609600"/>
          </a:xfrm>
          <a:custGeom>
            <a:avLst/>
            <a:gdLst/>
            <a:ahLst/>
            <a:cxnLst/>
            <a:rect l="l" t="t" r="r" b="b"/>
            <a:pathLst>
              <a:path w="285114" h="609600">
                <a:moveTo>
                  <a:pt x="0" y="0"/>
                </a:moveTo>
                <a:lnTo>
                  <a:pt x="0" y="0"/>
                </a:lnTo>
                <a:lnTo>
                  <a:pt x="284861" y="0"/>
                </a:lnTo>
                <a:lnTo>
                  <a:pt x="284861" y="32575"/>
                </a:lnTo>
                <a:lnTo>
                  <a:pt x="284861" y="65150"/>
                </a:lnTo>
                <a:lnTo>
                  <a:pt x="284861" y="97726"/>
                </a:lnTo>
                <a:lnTo>
                  <a:pt x="284861" y="130301"/>
                </a:lnTo>
                <a:lnTo>
                  <a:pt x="259639" y="130301"/>
                </a:lnTo>
                <a:lnTo>
                  <a:pt x="234441" y="130301"/>
                </a:lnTo>
                <a:lnTo>
                  <a:pt x="209244" y="130301"/>
                </a:lnTo>
                <a:lnTo>
                  <a:pt x="184023" y="130301"/>
                </a:lnTo>
                <a:lnTo>
                  <a:pt x="184023" y="183552"/>
                </a:lnTo>
                <a:lnTo>
                  <a:pt x="184023" y="609473"/>
                </a:lnTo>
                <a:lnTo>
                  <a:pt x="163236" y="609473"/>
                </a:lnTo>
                <a:lnTo>
                  <a:pt x="142414" y="609473"/>
                </a:lnTo>
                <a:lnTo>
                  <a:pt x="121568" y="609473"/>
                </a:lnTo>
                <a:lnTo>
                  <a:pt x="100711" y="609473"/>
                </a:lnTo>
                <a:lnTo>
                  <a:pt x="100711" y="556222"/>
                </a:lnTo>
                <a:lnTo>
                  <a:pt x="100711" y="130301"/>
                </a:lnTo>
                <a:lnTo>
                  <a:pt x="75545" y="130301"/>
                </a:lnTo>
                <a:lnTo>
                  <a:pt x="50355" y="130301"/>
                </a:lnTo>
                <a:lnTo>
                  <a:pt x="25165" y="130301"/>
                </a:lnTo>
                <a:lnTo>
                  <a:pt x="0" y="130301"/>
                </a:lnTo>
                <a:lnTo>
                  <a:pt x="0" y="97726"/>
                </a:lnTo>
                <a:lnTo>
                  <a:pt x="0" y="65150"/>
                </a:lnTo>
                <a:lnTo>
                  <a:pt x="0" y="32575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229096" y="575563"/>
            <a:ext cx="264160" cy="613410"/>
          </a:xfrm>
          <a:custGeom>
            <a:avLst/>
            <a:gdLst/>
            <a:ahLst/>
            <a:cxnLst/>
            <a:rect l="l" t="t" r="r" b="b"/>
            <a:pathLst>
              <a:path w="264160" h="613410">
                <a:moveTo>
                  <a:pt x="217804" y="0"/>
                </a:moveTo>
                <a:lnTo>
                  <a:pt x="250793" y="29537"/>
                </a:lnTo>
                <a:lnTo>
                  <a:pt x="250888" y="56245"/>
                </a:lnTo>
                <a:lnTo>
                  <a:pt x="250983" y="82929"/>
                </a:lnTo>
                <a:lnTo>
                  <a:pt x="251078" y="109600"/>
                </a:lnTo>
                <a:lnTo>
                  <a:pt x="236096" y="110343"/>
                </a:lnTo>
                <a:lnTo>
                  <a:pt x="199389" y="146732"/>
                </a:lnTo>
                <a:lnTo>
                  <a:pt x="189102" y="196850"/>
                </a:lnTo>
                <a:lnTo>
                  <a:pt x="181056" y="234922"/>
                </a:lnTo>
                <a:lnTo>
                  <a:pt x="171402" y="264922"/>
                </a:lnTo>
                <a:lnTo>
                  <a:pt x="160152" y="286825"/>
                </a:lnTo>
                <a:lnTo>
                  <a:pt x="147319" y="300609"/>
                </a:lnTo>
                <a:lnTo>
                  <a:pt x="166274" y="316896"/>
                </a:lnTo>
                <a:lnTo>
                  <a:pt x="199612" y="383190"/>
                </a:lnTo>
                <a:lnTo>
                  <a:pt x="213994" y="433197"/>
                </a:lnTo>
                <a:lnTo>
                  <a:pt x="216026" y="441071"/>
                </a:lnTo>
                <a:lnTo>
                  <a:pt x="217296" y="445262"/>
                </a:lnTo>
                <a:lnTo>
                  <a:pt x="228917" y="487287"/>
                </a:lnTo>
                <a:lnTo>
                  <a:pt x="240537" y="529336"/>
                </a:lnTo>
                <a:lnTo>
                  <a:pt x="252158" y="571384"/>
                </a:lnTo>
                <a:lnTo>
                  <a:pt x="263778" y="613410"/>
                </a:lnTo>
                <a:lnTo>
                  <a:pt x="241395" y="613410"/>
                </a:lnTo>
                <a:lnTo>
                  <a:pt x="219011" y="613410"/>
                </a:lnTo>
                <a:lnTo>
                  <a:pt x="196627" y="613410"/>
                </a:lnTo>
                <a:lnTo>
                  <a:pt x="174243" y="613410"/>
                </a:lnTo>
                <a:lnTo>
                  <a:pt x="163861" y="569384"/>
                </a:lnTo>
                <a:lnTo>
                  <a:pt x="153479" y="525335"/>
                </a:lnTo>
                <a:lnTo>
                  <a:pt x="143097" y="481286"/>
                </a:lnTo>
                <a:lnTo>
                  <a:pt x="132714" y="437261"/>
                </a:lnTo>
                <a:lnTo>
                  <a:pt x="120808" y="393445"/>
                </a:lnTo>
                <a:lnTo>
                  <a:pt x="99060" y="357250"/>
                </a:lnTo>
                <a:lnTo>
                  <a:pt x="82930" y="353440"/>
                </a:lnTo>
                <a:lnTo>
                  <a:pt x="82930" y="405422"/>
                </a:lnTo>
                <a:lnTo>
                  <a:pt x="82930" y="457422"/>
                </a:lnTo>
                <a:lnTo>
                  <a:pt x="82930" y="509428"/>
                </a:lnTo>
                <a:lnTo>
                  <a:pt x="82930" y="561428"/>
                </a:lnTo>
                <a:lnTo>
                  <a:pt x="82930" y="613410"/>
                </a:lnTo>
                <a:lnTo>
                  <a:pt x="62168" y="613410"/>
                </a:lnTo>
                <a:lnTo>
                  <a:pt x="41417" y="613410"/>
                </a:lnTo>
                <a:lnTo>
                  <a:pt x="20691" y="613410"/>
                </a:lnTo>
                <a:lnTo>
                  <a:pt x="0" y="613410"/>
                </a:lnTo>
                <a:lnTo>
                  <a:pt x="0" y="562612"/>
                </a:lnTo>
                <a:lnTo>
                  <a:pt x="0" y="3937"/>
                </a:lnTo>
                <a:lnTo>
                  <a:pt x="20691" y="3937"/>
                </a:lnTo>
                <a:lnTo>
                  <a:pt x="41417" y="3937"/>
                </a:lnTo>
                <a:lnTo>
                  <a:pt x="62168" y="3937"/>
                </a:lnTo>
                <a:lnTo>
                  <a:pt x="82930" y="3937"/>
                </a:lnTo>
                <a:lnTo>
                  <a:pt x="82930" y="53770"/>
                </a:lnTo>
                <a:lnTo>
                  <a:pt x="82930" y="103598"/>
                </a:lnTo>
                <a:lnTo>
                  <a:pt x="82930" y="153413"/>
                </a:lnTo>
                <a:lnTo>
                  <a:pt x="82930" y="203211"/>
                </a:lnTo>
                <a:lnTo>
                  <a:pt x="82930" y="252984"/>
                </a:lnTo>
                <a:lnTo>
                  <a:pt x="92551" y="249741"/>
                </a:lnTo>
                <a:lnTo>
                  <a:pt x="116790" y="215348"/>
                </a:lnTo>
                <a:lnTo>
                  <a:pt x="127216" y="171446"/>
                </a:lnTo>
                <a:lnTo>
                  <a:pt x="133095" y="140588"/>
                </a:lnTo>
                <a:lnTo>
                  <a:pt x="141285" y="99585"/>
                </a:lnTo>
                <a:lnTo>
                  <a:pt x="158759" y="41915"/>
                </a:lnTo>
                <a:lnTo>
                  <a:pt x="189960" y="6302"/>
                </a:lnTo>
                <a:lnTo>
                  <a:pt x="203132" y="1573"/>
                </a:lnTo>
                <a:lnTo>
                  <a:pt x="217804" y="0"/>
                </a:lnTo>
                <a:close/>
              </a:path>
            </a:pathLst>
          </a:custGeom>
          <a:ln w="12191">
            <a:solidFill>
              <a:srgbClr val="EAEA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914142" y="575563"/>
            <a:ext cx="264160" cy="613410"/>
          </a:xfrm>
          <a:custGeom>
            <a:avLst/>
            <a:gdLst/>
            <a:ahLst/>
            <a:cxnLst/>
            <a:rect l="l" t="t" r="r" b="b"/>
            <a:pathLst>
              <a:path w="264160" h="613410">
                <a:moveTo>
                  <a:pt x="217805" y="0"/>
                </a:moveTo>
                <a:lnTo>
                  <a:pt x="250846" y="29537"/>
                </a:lnTo>
                <a:lnTo>
                  <a:pt x="250904" y="56245"/>
                </a:lnTo>
                <a:lnTo>
                  <a:pt x="250985" y="82929"/>
                </a:lnTo>
                <a:lnTo>
                  <a:pt x="251078" y="109600"/>
                </a:lnTo>
                <a:lnTo>
                  <a:pt x="236096" y="110343"/>
                </a:lnTo>
                <a:lnTo>
                  <a:pt x="199389" y="146732"/>
                </a:lnTo>
                <a:lnTo>
                  <a:pt x="189102" y="196850"/>
                </a:lnTo>
                <a:lnTo>
                  <a:pt x="181056" y="234922"/>
                </a:lnTo>
                <a:lnTo>
                  <a:pt x="171402" y="264922"/>
                </a:lnTo>
                <a:lnTo>
                  <a:pt x="160152" y="286825"/>
                </a:lnTo>
                <a:lnTo>
                  <a:pt x="147319" y="300609"/>
                </a:lnTo>
                <a:lnTo>
                  <a:pt x="166274" y="316896"/>
                </a:lnTo>
                <a:lnTo>
                  <a:pt x="199612" y="383190"/>
                </a:lnTo>
                <a:lnTo>
                  <a:pt x="213994" y="433197"/>
                </a:lnTo>
                <a:lnTo>
                  <a:pt x="216026" y="441071"/>
                </a:lnTo>
                <a:lnTo>
                  <a:pt x="217296" y="445262"/>
                </a:lnTo>
                <a:lnTo>
                  <a:pt x="228917" y="487287"/>
                </a:lnTo>
                <a:lnTo>
                  <a:pt x="240537" y="529336"/>
                </a:lnTo>
                <a:lnTo>
                  <a:pt x="252158" y="571384"/>
                </a:lnTo>
                <a:lnTo>
                  <a:pt x="263778" y="613410"/>
                </a:lnTo>
                <a:lnTo>
                  <a:pt x="241395" y="613410"/>
                </a:lnTo>
                <a:lnTo>
                  <a:pt x="219011" y="613410"/>
                </a:lnTo>
                <a:lnTo>
                  <a:pt x="196627" y="613410"/>
                </a:lnTo>
                <a:lnTo>
                  <a:pt x="174244" y="613410"/>
                </a:lnTo>
                <a:lnTo>
                  <a:pt x="163863" y="569384"/>
                </a:lnTo>
                <a:lnTo>
                  <a:pt x="153495" y="525335"/>
                </a:lnTo>
                <a:lnTo>
                  <a:pt x="143150" y="481286"/>
                </a:lnTo>
                <a:lnTo>
                  <a:pt x="132841" y="437261"/>
                </a:lnTo>
                <a:lnTo>
                  <a:pt x="126674" y="412972"/>
                </a:lnTo>
                <a:lnTo>
                  <a:pt x="110743" y="368681"/>
                </a:lnTo>
                <a:lnTo>
                  <a:pt x="82931" y="353440"/>
                </a:lnTo>
                <a:lnTo>
                  <a:pt x="82931" y="405422"/>
                </a:lnTo>
                <a:lnTo>
                  <a:pt x="82931" y="457422"/>
                </a:lnTo>
                <a:lnTo>
                  <a:pt x="82931" y="509428"/>
                </a:lnTo>
                <a:lnTo>
                  <a:pt x="82931" y="561428"/>
                </a:lnTo>
                <a:lnTo>
                  <a:pt x="82931" y="613410"/>
                </a:lnTo>
                <a:lnTo>
                  <a:pt x="62239" y="613410"/>
                </a:lnTo>
                <a:lnTo>
                  <a:pt x="41513" y="613410"/>
                </a:lnTo>
                <a:lnTo>
                  <a:pt x="20762" y="613410"/>
                </a:lnTo>
                <a:lnTo>
                  <a:pt x="0" y="613410"/>
                </a:lnTo>
                <a:lnTo>
                  <a:pt x="0" y="562612"/>
                </a:lnTo>
                <a:lnTo>
                  <a:pt x="0" y="3937"/>
                </a:lnTo>
                <a:lnTo>
                  <a:pt x="20762" y="3937"/>
                </a:lnTo>
                <a:lnTo>
                  <a:pt x="41513" y="3937"/>
                </a:lnTo>
                <a:lnTo>
                  <a:pt x="62239" y="3937"/>
                </a:lnTo>
                <a:lnTo>
                  <a:pt x="82931" y="3937"/>
                </a:lnTo>
                <a:lnTo>
                  <a:pt x="82931" y="53770"/>
                </a:lnTo>
                <a:lnTo>
                  <a:pt x="82931" y="103598"/>
                </a:lnTo>
                <a:lnTo>
                  <a:pt x="82931" y="153413"/>
                </a:lnTo>
                <a:lnTo>
                  <a:pt x="82931" y="203211"/>
                </a:lnTo>
                <a:lnTo>
                  <a:pt x="82931" y="252984"/>
                </a:lnTo>
                <a:lnTo>
                  <a:pt x="92551" y="249741"/>
                </a:lnTo>
                <a:lnTo>
                  <a:pt x="116843" y="215348"/>
                </a:lnTo>
                <a:lnTo>
                  <a:pt x="127234" y="171446"/>
                </a:lnTo>
                <a:lnTo>
                  <a:pt x="133095" y="140588"/>
                </a:lnTo>
                <a:lnTo>
                  <a:pt x="141285" y="99585"/>
                </a:lnTo>
                <a:lnTo>
                  <a:pt x="158759" y="41915"/>
                </a:lnTo>
                <a:lnTo>
                  <a:pt x="190007" y="6302"/>
                </a:lnTo>
                <a:lnTo>
                  <a:pt x="203186" y="1573"/>
                </a:lnTo>
                <a:lnTo>
                  <a:pt x="217805" y="0"/>
                </a:lnTo>
                <a:close/>
              </a:path>
            </a:pathLst>
          </a:custGeom>
          <a:ln w="12191">
            <a:solidFill>
              <a:srgbClr val="EAEA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588122" y="565784"/>
            <a:ext cx="297180" cy="636905"/>
          </a:xfrm>
          <a:custGeom>
            <a:avLst/>
            <a:gdLst/>
            <a:ahLst/>
            <a:cxnLst/>
            <a:rect l="l" t="t" r="r" b="b"/>
            <a:pathLst>
              <a:path w="297179" h="636905">
                <a:moveTo>
                  <a:pt x="152653" y="0"/>
                </a:moveTo>
                <a:lnTo>
                  <a:pt x="204279" y="11985"/>
                </a:lnTo>
                <a:lnTo>
                  <a:pt x="244094" y="47878"/>
                </a:lnTo>
                <a:lnTo>
                  <a:pt x="273240" y="108378"/>
                </a:lnTo>
                <a:lnTo>
                  <a:pt x="284241" y="148016"/>
                </a:lnTo>
                <a:lnTo>
                  <a:pt x="292861" y="193928"/>
                </a:lnTo>
                <a:lnTo>
                  <a:pt x="272307" y="201146"/>
                </a:lnTo>
                <a:lnTo>
                  <a:pt x="251777" y="208327"/>
                </a:lnTo>
                <a:lnTo>
                  <a:pt x="231247" y="215485"/>
                </a:lnTo>
                <a:lnTo>
                  <a:pt x="210693" y="222630"/>
                </a:lnTo>
                <a:lnTo>
                  <a:pt x="207952" y="200292"/>
                </a:lnTo>
                <a:lnTo>
                  <a:pt x="203914" y="180895"/>
                </a:lnTo>
                <a:lnTo>
                  <a:pt x="184015" y="140374"/>
                </a:lnTo>
                <a:lnTo>
                  <a:pt x="153797" y="126873"/>
                </a:lnTo>
                <a:lnTo>
                  <a:pt x="139037" y="129468"/>
                </a:lnTo>
                <a:lnTo>
                  <a:pt x="104140" y="168401"/>
                </a:lnTo>
                <a:lnTo>
                  <a:pt x="90249" y="224043"/>
                </a:lnTo>
                <a:lnTo>
                  <a:pt x="86762" y="262324"/>
                </a:lnTo>
                <a:lnTo>
                  <a:pt x="85598" y="307593"/>
                </a:lnTo>
                <a:lnTo>
                  <a:pt x="86784" y="357814"/>
                </a:lnTo>
                <a:lnTo>
                  <a:pt x="90328" y="400081"/>
                </a:lnTo>
                <a:lnTo>
                  <a:pt x="104394" y="460755"/>
                </a:lnTo>
                <a:lnTo>
                  <a:pt x="126476" y="494363"/>
                </a:lnTo>
                <a:lnTo>
                  <a:pt x="154940" y="505587"/>
                </a:lnTo>
                <a:lnTo>
                  <a:pt x="166298" y="503945"/>
                </a:lnTo>
                <a:lnTo>
                  <a:pt x="200850" y="464020"/>
                </a:lnTo>
                <a:lnTo>
                  <a:pt x="211518" y="419113"/>
                </a:lnTo>
                <a:lnTo>
                  <a:pt x="215137" y="389636"/>
                </a:lnTo>
                <a:lnTo>
                  <a:pt x="235616" y="396396"/>
                </a:lnTo>
                <a:lnTo>
                  <a:pt x="256095" y="403145"/>
                </a:lnTo>
                <a:lnTo>
                  <a:pt x="276574" y="409870"/>
                </a:lnTo>
                <a:lnTo>
                  <a:pt x="297052" y="416560"/>
                </a:lnTo>
                <a:lnTo>
                  <a:pt x="289196" y="467782"/>
                </a:lnTo>
                <a:lnTo>
                  <a:pt x="278399" y="512302"/>
                </a:lnTo>
                <a:lnTo>
                  <a:pt x="264673" y="550130"/>
                </a:lnTo>
                <a:lnTo>
                  <a:pt x="228407" y="605615"/>
                </a:lnTo>
                <a:lnTo>
                  <a:pt x="179968" y="633428"/>
                </a:lnTo>
                <a:lnTo>
                  <a:pt x="151129" y="636904"/>
                </a:lnTo>
                <a:lnTo>
                  <a:pt x="118316" y="631640"/>
                </a:lnTo>
                <a:lnTo>
                  <a:pt x="63261" y="589488"/>
                </a:lnTo>
                <a:lnTo>
                  <a:pt x="41021" y="552576"/>
                </a:lnTo>
                <a:lnTo>
                  <a:pt x="26220" y="516229"/>
                </a:lnTo>
                <a:lnTo>
                  <a:pt x="14730" y="474700"/>
                </a:lnTo>
                <a:lnTo>
                  <a:pt x="6538" y="427989"/>
                </a:lnTo>
                <a:lnTo>
                  <a:pt x="1632" y="376097"/>
                </a:lnTo>
                <a:lnTo>
                  <a:pt x="0" y="319024"/>
                </a:lnTo>
                <a:lnTo>
                  <a:pt x="1645" y="261341"/>
                </a:lnTo>
                <a:lnTo>
                  <a:pt x="6583" y="208999"/>
                </a:lnTo>
                <a:lnTo>
                  <a:pt x="14813" y="162003"/>
                </a:lnTo>
                <a:lnTo>
                  <a:pt x="26334" y="120359"/>
                </a:lnTo>
                <a:lnTo>
                  <a:pt x="41148" y="84074"/>
                </a:lnTo>
                <a:lnTo>
                  <a:pt x="63553" y="47309"/>
                </a:lnTo>
                <a:lnTo>
                  <a:pt x="119318" y="5260"/>
                </a:lnTo>
                <a:lnTo>
                  <a:pt x="152653" y="0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250048" y="565784"/>
            <a:ext cx="297180" cy="636905"/>
          </a:xfrm>
          <a:custGeom>
            <a:avLst/>
            <a:gdLst/>
            <a:ahLst/>
            <a:cxnLst/>
            <a:rect l="l" t="t" r="r" b="b"/>
            <a:pathLst>
              <a:path w="297179" h="636905">
                <a:moveTo>
                  <a:pt x="152780" y="0"/>
                </a:moveTo>
                <a:lnTo>
                  <a:pt x="204311" y="11985"/>
                </a:lnTo>
                <a:lnTo>
                  <a:pt x="244221" y="47878"/>
                </a:lnTo>
                <a:lnTo>
                  <a:pt x="273367" y="108378"/>
                </a:lnTo>
                <a:lnTo>
                  <a:pt x="284368" y="148016"/>
                </a:lnTo>
                <a:lnTo>
                  <a:pt x="292989" y="193928"/>
                </a:lnTo>
                <a:lnTo>
                  <a:pt x="272434" y="201146"/>
                </a:lnTo>
                <a:lnTo>
                  <a:pt x="251904" y="208327"/>
                </a:lnTo>
                <a:lnTo>
                  <a:pt x="231374" y="215485"/>
                </a:lnTo>
                <a:lnTo>
                  <a:pt x="210820" y="222630"/>
                </a:lnTo>
                <a:lnTo>
                  <a:pt x="208079" y="200292"/>
                </a:lnTo>
                <a:lnTo>
                  <a:pt x="204041" y="180895"/>
                </a:lnTo>
                <a:lnTo>
                  <a:pt x="184142" y="140374"/>
                </a:lnTo>
                <a:lnTo>
                  <a:pt x="153924" y="126873"/>
                </a:lnTo>
                <a:lnTo>
                  <a:pt x="139110" y="129468"/>
                </a:lnTo>
                <a:lnTo>
                  <a:pt x="104267" y="168401"/>
                </a:lnTo>
                <a:lnTo>
                  <a:pt x="90376" y="224043"/>
                </a:lnTo>
                <a:lnTo>
                  <a:pt x="86889" y="262324"/>
                </a:lnTo>
                <a:lnTo>
                  <a:pt x="85725" y="307593"/>
                </a:lnTo>
                <a:lnTo>
                  <a:pt x="86893" y="357814"/>
                </a:lnTo>
                <a:lnTo>
                  <a:pt x="90408" y="400081"/>
                </a:lnTo>
                <a:lnTo>
                  <a:pt x="104521" y="460755"/>
                </a:lnTo>
                <a:lnTo>
                  <a:pt x="126603" y="494363"/>
                </a:lnTo>
                <a:lnTo>
                  <a:pt x="155067" y="505587"/>
                </a:lnTo>
                <a:lnTo>
                  <a:pt x="166425" y="503945"/>
                </a:lnTo>
                <a:lnTo>
                  <a:pt x="200906" y="464020"/>
                </a:lnTo>
                <a:lnTo>
                  <a:pt x="211574" y="419113"/>
                </a:lnTo>
                <a:lnTo>
                  <a:pt x="215265" y="389636"/>
                </a:lnTo>
                <a:lnTo>
                  <a:pt x="235741" y="396396"/>
                </a:lnTo>
                <a:lnTo>
                  <a:pt x="256206" y="403145"/>
                </a:lnTo>
                <a:lnTo>
                  <a:pt x="276647" y="409870"/>
                </a:lnTo>
                <a:lnTo>
                  <a:pt x="297052" y="416560"/>
                </a:lnTo>
                <a:lnTo>
                  <a:pt x="289216" y="467782"/>
                </a:lnTo>
                <a:lnTo>
                  <a:pt x="278463" y="512302"/>
                </a:lnTo>
                <a:lnTo>
                  <a:pt x="264781" y="550130"/>
                </a:lnTo>
                <a:lnTo>
                  <a:pt x="228534" y="605615"/>
                </a:lnTo>
                <a:lnTo>
                  <a:pt x="180095" y="633428"/>
                </a:lnTo>
                <a:lnTo>
                  <a:pt x="151256" y="636904"/>
                </a:lnTo>
                <a:lnTo>
                  <a:pt x="118443" y="631640"/>
                </a:lnTo>
                <a:lnTo>
                  <a:pt x="63388" y="589488"/>
                </a:lnTo>
                <a:lnTo>
                  <a:pt x="41148" y="552576"/>
                </a:lnTo>
                <a:lnTo>
                  <a:pt x="26334" y="516229"/>
                </a:lnTo>
                <a:lnTo>
                  <a:pt x="14813" y="474700"/>
                </a:lnTo>
                <a:lnTo>
                  <a:pt x="6583" y="427989"/>
                </a:lnTo>
                <a:lnTo>
                  <a:pt x="1645" y="376097"/>
                </a:lnTo>
                <a:lnTo>
                  <a:pt x="0" y="319024"/>
                </a:lnTo>
                <a:lnTo>
                  <a:pt x="1659" y="261341"/>
                </a:lnTo>
                <a:lnTo>
                  <a:pt x="6628" y="208999"/>
                </a:lnTo>
                <a:lnTo>
                  <a:pt x="14895" y="162003"/>
                </a:lnTo>
                <a:lnTo>
                  <a:pt x="26448" y="120359"/>
                </a:lnTo>
                <a:lnTo>
                  <a:pt x="41275" y="84074"/>
                </a:lnTo>
                <a:lnTo>
                  <a:pt x="63680" y="47309"/>
                </a:lnTo>
                <a:lnTo>
                  <a:pt x="119445" y="5260"/>
                </a:lnTo>
                <a:lnTo>
                  <a:pt x="152780" y="0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908545" y="565784"/>
            <a:ext cx="295910" cy="636905"/>
          </a:xfrm>
          <a:custGeom>
            <a:avLst/>
            <a:gdLst/>
            <a:ahLst/>
            <a:cxnLst/>
            <a:rect l="l" t="t" r="r" b="b"/>
            <a:pathLst>
              <a:path w="295909" h="636905">
                <a:moveTo>
                  <a:pt x="145033" y="0"/>
                </a:moveTo>
                <a:lnTo>
                  <a:pt x="193595" y="6381"/>
                </a:lnTo>
                <a:lnTo>
                  <a:pt x="227964" y="25526"/>
                </a:lnTo>
                <a:lnTo>
                  <a:pt x="259826" y="71586"/>
                </a:lnTo>
                <a:lnTo>
                  <a:pt x="271279" y="114163"/>
                </a:lnTo>
                <a:lnTo>
                  <a:pt x="276804" y="186310"/>
                </a:lnTo>
                <a:lnTo>
                  <a:pt x="277495" y="234695"/>
                </a:lnTo>
                <a:lnTo>
                  <a:pt x="277284" y="281749"/>
                </a:lnTo>
                <a:lnTo>
                  <a:pt x="277050" y="328803"/>
                </a:lnTo>
                <a:lnTo>
                  <a:pt x="276816" y="375856"/>
                </a:lnTo>
                <a:lnTo>
                  <a:pt x="276605" y="422910"/>
                </a:lnTo>
                <a:lnTo>
                  <a:pt x="277637" y="492728"/>
                </a:lnTo>
                <a:lnTo>
                  <a:pt x="280670" y="541401"/>
                </a:lnTo>
                <a:lnTo>
                  <a:pt x="286384" y="580913"/>
                </a:lnTo>
                <a:lnTo>
                  <a:pt x="295528" y="623188"/>
                </a:lnTo>
                <a:lnTo>
                  <a:pt x="274954" y="623188"/>
                </a:lnTo>
                <a:lnTo>
                  <a:pt x="254380" y="623188"/>
                </a:lnTo>
                <a:lnTo>
                  <a:pt x="233806" y="623188"/>
                </a:lnTo>
                <a:lnTo>
                  <a:pt x="213232" y="623188"/>
                </a:lnTo>
                <a:lnTo>
                  <a:pt x="211447" y="614211"/>
                </a:lnTo>
                <a:lnTo>
                  <a:pt x="209518" y="603281"/>
                </a:lnTo>
                <a:lnTo>
                  <a:pt x="207446" y="590399"/>
                </a:lnTo>
                <a:lnTo>
                  <a:pt x="205231" y="575563"/>
                </a:lnTo>
                <a:lnTo>
                  <a:pt x="203834" y="566038"/>
                </a:lnTo>
                <a:lnTo>
                  <a:pt x="202819" y="559688"/>
                </a:lnTo>
                <a:lnTo>
                  <a:pt x="202183" y="556640"/>
                </a:lnTo>
                <a:lnTo>
                  <a:pt x="191327" y="575476"/>
                </a:lnTo>
                <a:lnTo>
                  <a:pt x="180101" y="591788"/>
                </a:lnTo>
                <a:lnTo>
                  <a:pt x="144206" y="625653"/>
                </a:lnTo>
                <a:lnTo>
                  <a:pt x="104648" y="636904"/>
                </a:lnTo>
                <a:lnTo>
                  <a:pt x="81645" y="633714"/>
                </a:lnTo>
                <a:lnTo>
                  <a:pt x="43354" y="608187"/>
                </a:lnTo>
                <a:lnTo>
                  <a:pt x="15805" y="558635"/>
                </a:lnTo>
                <a:lnTo>
                  <a:pt x="1760" y="494107"/>
                </a:lnTo>
                <a:lnTo>
                  <a:pt x="0" y="456818"/>
                </a:lnTo>
                <a:lnTo>
                  <a:pt x="807" y="431696"/>
                </a:lnTo>
                <a:lnTo>
                  <a:pt x="7233" y="385595"/>
                </a:lnTo>
                <a:lnTo>
                  <a:pt x="19778" y="345592"/>
                </a:lnTo>
                <a:lnTo>
                  <a:pt x="48513" y="302640"/>
                </a:lnTo>
                <a:lnTo>
                  <a:pt x="94376" y="273530"/>
                </a:lnTo>
                <a:lnTo>
                  <a:pt x="141735" y="254698"/>
                </a:lnTo>
                <a:lnTo>
                  <a:pt x="164211" y="244601"/>
                </a:lnTo>
                <a:lnTo>
                  <a:pt x="182209" y="234886"/>
                </a:lnTo>
                <a:lnTo>
                  <a:pt x="195706" y="225551"/>
                </a:lnTo>
                <a:lnTo>
                  <a:pt x="195706" y="220217"/>
                </a:lnTo>
                <a:lnTo>
                  <a:pt x="195706" y="214756"/>
                </a:lnTo>
                <a:lnTo>
                  <a:pt x="195706" y="209423"/>
                </a:lnTo>
                <a:lnTo>
                  <a:pt x="194966" y="187848"/>
                </a:lnTo>
                <a:lnTo>
                  <a:pt x="183769" y="143128"/>
                </a:lnTo>
                <a:lnTo>
                  <a:pt x="139064" y="123316"/>
                </a:lnTo>
                <a:lnTo>
                  <a:pt x="128539" y="124386"/>
                </a:lnTo>
                <a:lnTo>
                  <a:pt x="98488" y="150387"/>
                </a:lnTo>
                <a:lnTo>
                  <a:pt x="84200" y="199643"/>
                </a:lnTo>
                <a:lnTo>
                  <a:pt x="65321" y="193071"/>
                </a:lnTo>
                <a:lnTo>
                  <a:pt x="46418" y="186499"/>
                </a:lnTo>
                <a:lnTo>
                  <a:pt x="27515" y="179927"/>
                </a:lnTo>
                <a:lnTo>
                  <a:pt x="8635" y="173354"/>
                </a:lnTo>
                <a:lnTo>
                  <a:pt x="16160" y="132018"/>
                </a:lnTo>
                <a:lnTo>
                  <a:pt x="38068" y="66538"/>
                </a:lnTo>
                <a:lnTo>
                  <a:pt x="69953" y="23842"/>
                </a:lnTo>
                <a:lnTo>
                  <a:pt x="116244" y="2645"/>
                </a:lnTo>
                <a:lnTo>
                  <a:pt x="145033" y="0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555113" y="565784"/>
            <a:ext cx="294005" cy="636905"/>
          </a:xfrm>
          <a:custGeom>
            <a:avLst/>
            <a:gdLst/>
            <a:ahLst/>
            <a:cxnLst/>
            <a:rect l="l" t="t" r="r" b="b"/>
            <a:pathLst>
              <a:path w="294005" h="636905">
                <a:moveTo>
                  <a:pt x="144399" y="0"/>
                </a:moveTo>
                <a:lnTo>
                  <a:pt x="207168" y="22463"/>
                </a:lnTo>
                <a:lnTo>
                  <a:pt x="233052" y="50524"/>
                </a:lnTo>
                <a:lnTo>
                  <a:pt x="255269" y="89788"/>
                </a:lnTo>
                <a:lnTo>
                  <a:pt x="277617" y="160321"/>
                </a:lnTo>
                <a:lnTo>
                  <a:pt x="285257" y="203533"/>
                </a:lnTo>
                <a:lnTo>
                  <a:pt x="290538" y="252047"/>
                </a:lnTo>
                <a:lnTo>
                  <a:pt x="293455" y="305868"/>
                </a:lnTo>
                <a:lnTo>
                  <a:pt x="294005" y="364998"/>
                </a:lnTo>
                <a:lnTo>
                  <a:pt x="241881" y="364998"/>
                </a:lnTo>
                <a:lnTo>
                  <a:pt x="189722" y="364998"/>
                </a:lnTo>
                <a:lnTo>
                  <a:pt x="137539" y="364998"/>
                </a:lnTo>
                <a:lnTo>
                  <a:pt x="85343" y="364998"/>
                </a:lnTo>
                <a:lnTo>
                  <a:pt x="86963" y="398835"/>
                </a:lnTo>
                <a:lnTo>
                  <a:pt x="97059" y="454652"/>
                </a:lnTo>
                <a:lnTo>
                  <a:pt x="115752" y="494059"/>
                </a:lnTo>
                <a:lnTo>
                  <a:pt x="153543" y="516509"/>
                </a:lnTo>
                <a:lnTo>
                  <a:pt x="162950" y="515203"/>
                </a:lnTo>
                <a:lnTo>
                  <a:pt x="192698" y="483873"/>
                </a:lnTo>
                <a:lnTo>
                  <a:pt x="206629" y="429260"/>
                </a:lnTo>
                <a:lnTo>
                  <a:pt x="227391" y="436002"/>
                </a:lnTo>
                <a:lnTo>
                  <a:pt x="248142" y="442722"/>
                </a:lnTo>
                <a:lnTo>
                  <a:pt x="268868" y="449441"/>
                </a:lnTo>
                <a:lnTo>
                  <a:pt x="289560" y="456184"/>
                </a:lnTo>
                <a:lnTo>
                  <a:pt x="280412" y="497738"/>
                </a:lnTo>
                <a:lnTo>
                  <a:pt x="255162" y="565036"/>
                </a:lnTo>
                <a:lnTo>
                  <a:pt x="220680" y="610973"/>
                </a:lnTo>
                <a:lnTo>
                  <a:pt x="177488" y="634023"/>
                </a:lnTo>
                <a:lnTo>
                  <a:pt x="152654" y="636904"/>
                </a:lnTo>
                <a:lnTo>
                  <a:pt x="114268" y="630426"/>
                </a:lnTo>
                <a:lnTo>
                  <a:pt x="81216" y="610981"/>
                </a:lnTo>
                <a:lnTo>
                  <a:pt x="53498" y="578558"/>
                </a:lnTo>
                <a:lnTo>
                  <a:pt x="31114" y="533145"/>
                </a:lnTo>
                <a:lnTo>
                  <a:pt x="17520" y="488805"/>
                </a:lnTo>
                <a:lnTo>
                  <a:pt x="7794" y="439023"/>
                </a:lnTo>
                <a:lnTo>
                  <a:pt x="1950" y="383788"/>
                </a:lnTo>
                <a:lnTo>
                  <a:pt x="0" y="323088"/>
                </a:lnTo>
                <a:lnTo>
                  <a:pt x="1631" y="265130"/>
                </a:lnTo>
                <a:lnTo>
                  <a:pt x="6530" y="212415"/>
                </a:lnTo>
                <a:lnTo>
                  <a:pt x="14703" y="164942"/>
                </a:lnTo>
                <a:lnTo>
                  <a:pt x="26155" y="122712"/>
                </a:lnTo>
                <a:lnTo>
                  <a:pt x="40893" y="85725"/>
                </a:lnTo>
                <a:lnTo>
                  <a:pt x="62710" y="48220"/>
                </a:lnTo>
                <a:lnTo>
                  <a:pt x="114438" y="5357"/>
                </a:lnTo>
                <a:lnTo>
                  <a:pt x="144399" y="0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189733" y="565784"/>
            <a:ext cx="325120" cy="636905"/>
          </a:xfrm>
          <a:custGeom>
            <a:avLst/>
            <a:gdLst/>
            <a:ahLst/>
            <a:cxnLst/>
            <a:rect l="l" t="t" r="r" b="b"/>
            <a:pathLst>
              <a:path w="325119" h="636905">
                <a:moveTo>
                  <a:pt x="162179" y="0"/>
                </a:moveTo>
                <a:lnTo>
                  <a:pt x="227203" y="22463"/>
                </a:lnTo>
                <a:lnTo>
                  <a:pt x="254869" y="50524"/>
                </a:lnTo>
                <a:lnTo>
                  <a:pt x="279273" y="89788"/>
                </a:lnTo>
                <a:lnTo>
                  <a:pt x="295732" y="127631"/>
                </a:lnTo>
                <a:lnTo>
                  <a:pt x="308533" y="169236"/>
                </a:lnTo>
                <a:lnTo>
                  <a:pt x="317677" y="214613"/>
                </a:lnTo>
                <a:lnTo>
                  <a:pt x="323164" y="263776"/>
                </a:lnTo>
                <a:lnTo>
                  <a:pt x="324993" y="316738"/>
                </a:lnTo>
                <a:lnTo>
                  <a:pt x="323148" y="370168"/>
                </a:lnTo>
                <a:lnTo>
                  <a:pt x="317616" y="419813"/>
                </a:lnTo>
                <a:lnTo>
                  <a:pt x="308396" y="465666"/>
                </a:lnTo>
                <a:lnTo>
                  <a:pt x="295488" y="507721"/>
                </a:lnTo>
                <a:lnTo>
                  <a:pt x="278892" y="545973"/>
                </a:lnTo>
                <a:lnTo>
                  <a:pt x="254343" y="585791"/>
                </a:lnTo>
                <a:lnTo>
                  <a:pt x="226806" y="614203"/>
                </a:lnTo>
                <a:lnTo>
                  <a:pt x="162814" y="636904"/>
                </a:lnTo>
                <a:lnTo>
                  <a:pt x="141432" y="634545"/>
                </a:lnTo>
                <a:lnTo>
                  <a:pt x="100145" y="615634"/>
                </a:lnTo>
                <a:lnTo>
                  <a:pt x="61809" y="577911"/>
                </a:lnTo>
                <a:lnTo>
                  <a:pt x="31900" y="522424"/>
                </a:lnTo>
                <a:lnTo>
                  <a:pt x="11519" y="449486"/>
                </a:lnTo>
                <a:lnTo>
                  <a:pt x="5127" y="406923"/>
                </a:lnTo>
                <a:lnTo>
                  <a:pt x="1283" y="360384"/>
                </a:lnTo>
                <a:lnTo>
                  <a:pt x="0" y="309879"/>
                </a:lnTo>
                <a:lnTo>
                  <a:pt x="1283" y="270015"/>
                </a:lnTo>
                <a:lnTo>
                  <a:pt x="5127" y="230806"/>
                </a:lnTo>
                <a:lnTo>
                  <a:pt x="11519" y="192240"/>
                </a:lnTo>
                <a:lnTo>
                  <a:pt x="20447" y="154304"/>
                </a:lnTo>
                <a:lnTo>
                  <a:pt x="45227" y="88106"/>
                </a:lnTo>
                <a:lnTo>
                  <a:pt x="78486" y="39624"/>
                </a:lnTo>
                <a:lnTo>
                  <a:pt x="118141" y="9905"/>
                </a:lnTo>
                <a:lnTo>
                  <a:pt x="162179" y="0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836292" y="565784"/>
            <a:ext cx="307340" cy="855344"/>
          </a:xfrm>
          <a:custGeom>
            <a:avLst/>
            <a:gdLst/>
            <a:ahLst/>
            <a:cxnLst/>
            <a:rect l="l" t="t" r="r" b="b"/>
            <a:pathLst>
              <a:path w="307339" h="855344">
                <a:moveTo>
                  <a:pt x="175894" y="0"/>
                </a:moveTo>
                <a:lnTo>
                  <a:pt x="226520" y="20780"/>
                </a:lnTo>
                <a:lnTo>
                  <a:pt x="268858" y="83185"/>
                </a:lnTo>
                <a:lnTo>
                  <a:pt x="282650" y="119092"/>
                </a:lnTo>
                <a:lnTo>
                  <a:pt x="293387" y="160224"/>
                </a:lnTo>
                <a:lnTo>
                  <a:pt x="301064" y="206592"/>
                </a:lnTo>
                <a:lnTo>
                  <a:pt x="305674" y="258209"/>
                </a:lnTo>
                <a:lnTo>
                  <a:pt x="307213" y="315087"/>
                </a:lnTo>
                <a:lnTo>
                  <a:pt x="305660" y="373409"/>
                </a:lnTo>
                <a:lnTo>
                  <a:pt x="301011" y="426300"/>
                </a:lnTo>
                <a:lnTo>
                  <a:pt x="293277" y="473753"/>
                </a:lnTo>
                <a:lnTo>
                  <a:pt x="282471" y="515763"/>
                </a:lnTo>
                <a:lnTo>
                  <a:pt x="268605" y="552323"/>
                </a:lnTo>
                <a:lnTo>
                  <a:pt x="248340" y="589327"/>
                </a:lnTo>
                <a:lnTo>
                  <a:pt x="201668" y="631618"/>
                </a:lnTo>
                <a:lnTo>
                  <a:pt x="175259" y="636904"/>
                </a:lnTo>
                <a:lnTo>
                  <a:pt x="162520" y="635662"/>
                </a:lnTo>
                <a:lnTo>
                  <a:pt x="128015" y="616838"/>
                </a:lnTo>
                <a:lnTo>
                  <a:pt x="94886" y="570601"/>
                </a:lnTo>
                <a:lnTo>
                  <a:pt x="83312" y="548004"/>
                </a:lnTo>
                <a:lnTo>
                  <a:pt x="83312" y="599186"/>
                </a:lnTo>
                <a:lnTo>
                  <a:pt x="83312" y="855090"/>
                </a:lnTo>
                <a:lnTo>
                  <a:pt x="62525" y="855090"/>
                </a:lnTo>
                <a:lnTo>
                  <a:pt x="41703" y="855090"/>
                </a:lnTo>
                <a:lnTo>
                  <a:pt x="20857" y="855090"/>
                </a:lnTo>
                <a:lnTo>
                  <a:pt x="0" y="855090"/>
                </a:lnTo>
                <a:lnTo>
                  <a:pt x="0" y="805584"/>
                </a:lnTo>
                <a:lnTo>
                  <a:pt x="0" y="13715"/>
                </a:lnTo>
                <a:lnTo>
                  <a:pt x="19431" y="13715"/>
                </a:lnTo>
                <a:lnTo>
                  <a:pt x="38862" y="13715"/>
                </a:lnTo>
                <a:lnTo>
                  <a:pt x="58293" y="13715"/>
                </a:lnTo>
                <a:lnTo>
                  <a:pt x="77724" y="13715"/>
                </a:lnTo>
                <a:lnTo>
                  <a:pt x="77724" y="36099"/>
                </a:lnTo>
                <a:lnTo>
                  <a:pt x="77724" y="58483"/>
                </a:lnTo>
                <a:lnTo>
                  <a:pt x="77724" y="80867"/>
                </a:lnTo>
                <a:lnTo>
                  <a:pt x="77724" y="103250"/>
                </a:lnTo>
                <a:lnTo>
                  <a:pt x="85935" y="81387"/>
                </a:lnTo>
                <a:lnTo>
                  <a:pt x="106406" y="44136"/>
                </a:lnTo>
                <a:lnTo>
                  <a:pt x="145827" y="7159"/>
                </a:lnTo>
                <a:lnTo>
                  <a:pt x="160516" y="1787"/>
                </a:lnTo>
                <a:lnTo>
                  <a:pt x="175894" y="0"/>
                </a:lnTo>
                <a:close/>
              </a:path>
            </a:pathLst>
          </a:custGeom>
          <a:ln w="12191">
            <a:solidFill>
              <a:srgbClr val="EAEA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086097" y="543941"/>
            <a:ext cx="118745" cy="312420"/>
          </a:xfrm>
          <a:custGeom>
            <a:avLst/>
            <a:gdLst/>
            <a:ahLst/>
            <a:cxnLst/>
            <a:rect l="l" t="t" r="r" b="b"/>
            <a:pathLst>
              <a:path w="118745" h="312419">
                <a:moveTo>
                  <a:pt x="58674" y="0"/>
                </a:moveTo>
                <a:lnTo>
                  <a:pt x="48895" y="52060"/>
                </a:lnTo>
                <a:lnTo>
                  <a:pt x="39116" y="104102"/>
                </a:lnTo>
                <a:lnTo>
                  <a:pt x="29337" y="156130"/>
                </a:lnTo>
                <a:lnTo>
                  <a:pt x="19558" y="208148"/>
                </a:lnTo>
                <a:lnTo>
                  <a:pt x="9779" y="260158"/>
                </a:lnTo>
                <a:lnTo>
                  <a:pt x="0" y="312166"/>
                </a:lnTo>
                <a:lnTo>
                  <a:pt x="29696" y="312166"/>
                </a:lnTo>
                <a:lnTo>
                  <a:pt x="59356" y="312166"/>
                </a:lnTo>
                <a:lnTo>
                  <a:pt x="88993" y="312166"/>
                </a:lnTo>
                <a:lnTo>
                  <a:pt x="118617" y="312166"/>
                </a:lnTo>
                <a:lnTo>
                  <a:pt x="108647" y="260158"/>
                </a:lnTo>
                <a:lnTo>
                  <a:pt x="98674" y="208148"/>
                </a:lnTo>
                <a:lnTo>
                  <a:pt x="88693" y="156130"/>
                </a:lnTo>
                <a:lnTo>
                  <a:pt x="78702" y="104102"/>
                </a:lnTo>
                <a:lnTo>
                  <a:pt x="68697" y="52060"/>
                </a:lnTo>
                <a:lnTo>
                  <a:pt x="58674" y="0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501641" y="487680"/>
            <a:ext cx="169545" cy="194945"/>
          </a:xfrm>
          <a:custGeom>
            <a:avLst/>
            <a:gdLst/>
            <a:ahLst/>
            <a:cxnLst/>
            <a:rect l="l" t="t" r="r" b="b"/>
            <a:pathLst>
              <a:path w="169545" h="194945">
                <a:moveTo>
                  <a:pt x="0" y="0"/>
                </a:moveTo>
                <a:lnTo>
                  <a:pt x="0" y="48670"/>
                </a:lnTo>
                <a:lnTo>
                  <a:pt x="0" y="97329"/>
                </a:lnTo>
                <a:lnTo>
                  <a:pt x="0" y="145964"/>
                </a:lnTo>
                <a:lnTo>
                  <a:pt x="0" y="194564"/>
                </a:lnTo>
                <a:lnTo>
                  <a:pt x="14309" y="194564"/>
                </a:lnTo>
                <a:lnTo>
                  <a:pt x="28654" y="194564"/>
                </a:lnTo>
                <a:lnTo>
                  <a:pt x="43023" y="194564"/>
                </a:lnTo>
                <a:lnTo>
                  <a:pt x="57404" y="194564"/>
                </a:lnTo>
                <a:lnTo>
                  <a:pt x="80670" y="194395"/>
                </a:lnTo>
                <a:lnTo>
                  <a:pt x="121158" y="191770"/>
                </a:lnTo>
                <a:lnTo>
                  <a:pt x="156591" y="161544"/>
                </a:lnTo>
                <a:lnTo>
                  <a:pt x="168735" y="115270"/>
                </a:lnTo>
                <a:lnTo>
                  <a:pt x="169545" y="95885"/>
                </a:lnTo>
                <a:lnTo>
                  <a:pt x="168852" y="77285"/>
                </a:lnTo>
                <a:lnTo>
                  <a:pt x="158369" y="32512"/>
                </a:lnTo>
                <a:lnTo>
                  <a:pt x="125349" y="2921"/>
                </a:lnTo>
                <a:lnTo>
                  <a:pt x="78253" y="188"/>
                </a:lnTo>
                <a:lnTo>
                  <a:pt x="50292" y="0"/>
                </a:lnTo>
                <a:lnTo>
                  <a:pt x="37719" y="0"/>
                </a:lnTo>
                <a:lnTo>
                  <a:pt x="25146" y="0"/>
                </a:lnTo>
                <a:lnTo>
                  <a:pt x="12573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392292" y="347725"/>
            <a:ext cx="90805" cy="299085"/>
          </a:xfrm>
          <a:custGeom>
            <a:avLst/>
            <a:gdLst/>
            <a:ahLst/>
            <a:cxnLst/>
            <a:rect l="l" t="t" r="r" b="b"/>
            <a:pathLst>
              <a:path w="90804" h="299084">
                <a:moveTo>
                  <a:pt x="0" y="0"/>
                </a:moveTo>
                <a:lnTo>
                  <a:pt x="22669" y="0"/>
                </a:lnTo>
                <a:lnTo>
                  <a:pt x="45339" y="0"/>
                </a:lnTo>
                <a:lnTo>
                  <a:pt x="68008" y="0"/>
                </a:lnTo>
                <a:lnTo>
                  <a:pt x="90678" y="0"/>
                </a:lnTo>
                <a:lnTo>
                  <a:pt x="90678" y="35550"/>
                </a:lnTo>
                <a:lnTo>
                  <a:pt x="90678" y="71135"/>
                </a:lnTo>
                <a:lnTo>
                  <a:pt x="90678" y="106745"/>
                </a:lnTo>
                <a:lnTo>
                  <a:pt x="90678" y="142366"/>
                </a:lnTo>
                <a:lnTo>
                  <a:pt x="87322" y="181514"/>
                </a:lnTo>
                <a:lnTo>
                  <a:pt x="83931" y="220662"/>
                </a:lnTo>
                <a:lnTo>
                  <a:pt x="80516" y="259810"/>
                </a:lnTo>
                <a:lnTo>
                  <a:pt x="77089" y="298958"/>
                </a:lnTo>
                <a:lnTo>
                  <a:pt x="61753" y="298958"/>
                </a:lnTo>
                <a:lnTo>
                  <a:pt x="46418" y="298958"/>
                </a:lnTo>
                <a:lnTo>
                  <a:pt x="31083" y="298958"/>
                </a:lnTo>
                <a:lnTo>
                  <a:pt x="15748" y="298958"/>
                </a:lnTo>
                <a:lnTo>
                  <a:pt x="11822" y="259810"/>
                </a:lnTo>
                <a:lnTo>
                  <a:pt x="7874" y="220662"/>
                </a:lnTo>
                <a:lnTo>
                  <a:pt x="3925" y="181514"/>
                </a:lnTo>
                <a:lnTo>
                  <a:pt x="0" y="142366"/>
                </a:lnTo>
                <a:lnTo>
                  <a:pt x="0" y="106745"/>
                </a:lnTo>
                <a:lnTo>
                  <a:pt x="0" y="71135"/>
                </a:lnTo>
                <a:lnTo>
                  <a:pt x="0" y="3555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258561" y="347725"/>
            <a:ext cx="90805" cy="299085"/>
          </a:xfrm>
          <a:custGeom>
            <a:avLst/>
            <a:gdLst/>
            <a:ahLst/>
            <a:cxnLst/>
            <a:rect l="l" t="t" r="r" b="b"/>
            <a:pathLst>
              <a:path w="90804" h="299084">
                <a:moveTo>
                  <a:pt x="0" y="0"/>
                </a:moveTo>
                <a:lnTo>
                  <a:pt x="22742" y="0"/>
                </a:lnTo>
                <a:lnTo>
                  <a:pt x="45450" y="0"/>
                </a:lnTo>
                <a:lnTo>
                  <a:pt x="68133" y="0"/>
                </a:lnTo>
                <a:lnTo>
                  <a:pt x="90804" y="0"/>
                </a:lnTo>
                <a:lnTo>
                  <a:pt x="90804" y="35550"/>
                </a:lnTo>
                <a:lnTo>
                  <a:pt x="90804" y="71135"/>
                </a:lnTo>
                <a:lnTo>
                  <a:pt x="90804" y="106745"/>
                </a:lnTo>
                <a:lnTo>
                  <a:pt x="90804" y="142366"/>
                </a:lnTo>
                <a:lnTo>
                  <a:pt x="87375" y="181514"/>
                </a:lnTo>
                <a:lnTo>
                  <a:pt x="83947" y="220662"/>
                </a:lnTo>
                <a:lnTo>
                  <a:pt x="80518" y="259810"/>
                </a:lnTo>
                <a:lnTo>
                  <a:pt x="77088" y="298958"/>
                </a:lnTo>
                <a:lnTo>
                  <a:pt x="61753" y="298958"/>
                </a:lnTo>
                <a:lnTo>
                  <a:pt x="46418" y="298958"/>
                </a:lnTo>
                <a:lnTo>
                  <a:pt x="31083" y="298958"/>
                </a:lnTo>
                <a:lnTo>
                  <a:pt x="15748" y="298958"/>
                </a:lnTo>
                <a:lnTo>
                  <a:pt x="11840" y="259810"/>
                </a:lnTo>
                <a:lnTo>
                  <a:pt x="7921" y="220662"/>
                </a:lnTo>
                <a:lnTo>
                  <a:pt x="3978" y="181514"/>
                </a:lnTo>
                <a:lnTo>
                  <a:pt x="0" y="142366"/>
                </a:lnTo>
                <a:lnTo>
                  <a:pt x="0" y="106745"/>
                </a:lnTo>
                <a:lnTo>
                  <a:pt x="0" y="71135"/>
                </a:lnTo>
                <a:lnTo>
                  <a:pt x="0" y="3555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413884" y="347725"/>
            <a:ext cx="364490" cy="841375"/>
          </a:xfrm>
          <a:custGeom>
            <a:avLst/>
            <a:gdLst/>
            <a:ahLst/>
            <a:cxnLst/>
            <a:rect l="l" t="t" r="r" b="b"/>
            <a:pathLst>
              <a:path w="364489" h="841375">
                <a:moveTo>
                  <a:pt x="0" y="0"/>
                </a:moveTo>
                <a:lnTo>
                  <a:pt x="43414" y="0"/>
                </a:lnTo>
                <a:lnTo>
                  <a:pt x="86804" y="0"/>
                </a:lnTo>
                <a:lnTo>
                  <a:pt x="130194" y="0"/>
                </a:lnTo>
                <a:lnTo>
                  <a:pt x="173609" y="0"/>
                </a:lnTo>
                <a:lnTo>
                  <a:pt x="197778" y="521"/>
                </a:lnTo>
                <a:lnTo>
                  <a:pt x="236259" y="4661"/>
                </a:lnTo>
                <a:lnTo>
                  <a:pt x="274573" y="21129"/>
                </a:lnTo>
                <a:lnTo>
                  <a:pt x="305504" y="57312"/>
                </a:lnTo>
                <a:lnTo>
                  <a:pt x="322216" y="92452"/>
                </a:lnTo>
                <a:lnTo>
                  <a:pt x="335145" y="135931"/>
                </a:lnTo>
                <a:lnTo>
                  <a:pt x="341812" y="185132"/>
                </a:lnTo>
                <a:lnTo>
                  <a:pt x="342645" y="211709"/>
                </a:lnTo>
                <a:lnTo>
                  <a:pt x="341620" y="240692"/>
                </a:lnTo>
                <a:lnTo>
                  <a:pt x="333376" y="294897"/>
                </a:lnTo>
                <a:lnTo>
                  <a:pt x="317206" y="343308"/>
                </a:lnTo>
                <a:lnTo>
                  <a:pt x="294917" y="380353"/>
                </a:lnTo>
                <a:lnTo>
                  <a:pt x="281559" y="394208"/>
                </a:lnTo>
                <a:lnTo>
                  <a:pt x="300301" y="407402"/>
                </a:lnTo>
                <a:lnTo>
                  <a:pt x="330833" y="445553"/>
                </a:lnTo>
                <a:lnTo>
                  <a:pt x="351980" y="498681"/>
                </a:lnTo>
                <a:lnTo>
                  <a:pt x="362648" y="562117"/>
                </a:lnTo>
                <a:lnTo>
                  <a:pt x="363981" y="597408"/>
                </a:lnTo>
                <a:lnTo>
                  <a:pt x="363122" y="625887"/>
                </a:lnTo>
                <a:lnTo>
                  <a:pt x="356213" y="681704"/>
                </a:lnTo>
                <a:lnTo>
                  <a:pt x="342640" y="734754"/>
                </a:lnTo>
                <a:lnTo>
                  <a:pt x="323832" y="778085"/>
                </a:lnTo>
                <a:lnTo>
                  <a:pt x="299930" y="810297"/>
                </a:lnTo>
                <a:lnTo>
                  <a:pt x="253745" y="835533"/>
                </a:lnTo>
                <a:lnTo>
                  <a:pt x="185951" y="840462"/>
                </a:lnTo>
                <a:lnTo>
                  <a:pt x="147827" y="841248"/>
                </a:lnTo>
                <a:lnTo>
                  <a:pt x="110870" y="841248"/>
                </a:lnTo>
                <a:lnTo>
                  <a:pt x="73913" y="841248"/>
                </a:lnTo>
                <a:lnTo>
                  <a:pt x="36957" y="841248"/>
                </a:lnTo>
                <a:lnTo>
                  <a:pt x="0" y="841248"/>
                </a:lnTo>
                <a:lnTo>
                  <a:pt x="0" y="791762"/>
                </a:lnTo>
                <a:lnTo>
                  <a:pt x="0" y="49485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930141" y="347725"/>
            <a:ext cx="436245" cy="841375"/>
          </a:xfrm>
          <a:custGeom>
            <a:avLst/>
            <a:gdLst/>
            <a:ahLst/>
            <a:cxnLst/>
            <a:rect l="l" t="t" r="r" b="b"/>
            <a:pathLst>
              <a:path w="436245" h="841375">
                <a:moveTo>
                  <a:pt x="169291" y="0"/>
                </a:moveTo>
                <a:lnTo>
                  <a:pt x="192512" y="0"/>
                </a:lnTo>
                <a:lnTo>
                  <a:pt x="215709" y="0"/>
                </a:lnTo>
                <a:lnTo>
                  <a:pt x="238906" y="0"/>
                </a:lnTo>
                <a:lnTo>
                  <a:pt x="262128" y="0"/>
                </a:lnTo>
                <a:lnTo>
                  <a:pt x="272368" y="49485"/>
                </a:lnTo>
                <a:lnTo>
                  <a:pt x="282607" y="98970"/>
                </a:lnTo>
                <a:lnTo>
                  <a:pt x="292844" y="148455"/>
                </a:lnTo>
                <a:lnTo>
                  <a:pt x="303078" y="197940"/>
                </a:lnTo>
                <a:lnTo>
                  <a:pt x="313312" y="247425"/>
                </a:lnTo>
                <a:lnTo>
                  <a:pt x="323544" y="296911"/>
                </a:lnTo>
                <a:lnTo>
                  <a:pt x="333776" y="346396"/>
                </a:lnTo>
                <a:lnTo>
                  <a:pt x="344007" y="395881"/>
                </a:lnTo>
                <a:lnTo>
                  <a:pt x="354238" y="445366"/>
                </a:lnTo>
                <a:lnTo>
                  <a:pt x="364469" y="494851"/>
                </a:lnTo>
                <a:lnTo>
                  <a:pt x="374701" y="544336"/>
                </a:lnTo>
                <a:lnTo>
                  <a:pt x="384933" y="593822"/>
                </a:lnTo>
                <a:lnTo>
                  <a:pt x="395167" y="643307"/>
                </a:lnTo>
                <a:lnTo>
                  <a:pt x="405401" y="692792"/>
                </a:lnTo>
                <a:lnTo>
                  <a:pt x="415638" y="742277"/>
                </a:lnTo>
                <a:lnTo>
                  <a:pt x="425877" y="791762"/>
                </a:lnTo>
                <a:lnTo>
                  <a:pt x="436118" y="841248"/>
                </a:lnTo>
                <a:lnTo>
                  <a:pt x="412285" y="841248"/>
                </a:lnTo>
                <a:lnTo>
                  <a:pt x="388429" y="841248"/>
                </a:lnTo>
                <a:lnTo>
                  <a:pt x="364573" y="841248"/>
                </a:lnTo>
                <a:lnTo>
                  <a:pt x="340741" y="841248"/>
                </a:lnTo>
                <a:lnTo>
                  <a:pt x="331217" y="793452"/>
                </a:lnTo>
                <a:lnTo>
                  <a:pt x="321706" y="745680"/>
                </a:lnTo>
                <a:lnTo>
                  <a:pt x="312219" y="697908"/>
                </a:lnTo>
                <a:lnTo>
                  <a:pt x="302768" y="650113"/>
                </a:lnTo>
                <a:lnTo>
                  <a:pt x="259334" y="650113"/>
                </a:lnTo>
                <a:lnTo>
                  <a:pt x="215900" y="650113"/>
                </a:lnTo>
                <a:lnTo>
                  <a:pt x="172465" y="650113"/>
                </a:lnTo>
                <a:lnTo>
                  <a:pt x="129032" y="650113"/>
                </a:lnTo>
                <a:lnTo>
                  <a:pt x="120076" y="697908"/>
                </a:lnTo>
                <a:lnTo>
                  <a:pt x="111109" y="745680"/>
                </a:lnTo>
                <a:lnTo>
                  <a:pt x="102117" y="793452"/>
                </a:lnTo>
                <a:lnTo>
                  <a:pt x="93091" y="841248"/>
                </a:lnTo>
                <a:lnTo>
                  <a:pt x="69848" y="841248"/>
                </a:lnTo>
                <a:lnTo>
                  <a:pt x="46593" y="841248"/>
                </a:lnTo>
                <a:lnTo>
                  <a:pt x="23314" y="841248"/>
                </a:lnTo>
                <a:lnTo>
                  <a:pt x="0" y="841248"/>
                </a:lnTo>
                <a:lnTo>
                  <a:pt x="9971" y="791762"/>
                </a:lnTo>
                <a:lnTo>
                  <a:pt x="19941" y="742277"/>
                </a:lnTo>
                <a:lnTo>
                  <a:pt x="29908" y="692792"/>
                </a:lnTo>
                <a:lnTo>
                  <a:pt x="39873" y="643307"/>
                </a:lnTo>
                <a:lnTo>
                  <a:pt x="49836" y="593822"/>
                </a:lnTo>
                <a:lnTo>
                  <a:pt x="59797" y="544336"/>
                </a:lnTo>
                <a:lnTo>
                  <a:pt x="69756" y="494851"/>
                </a:lnTo>
                <a:lnTo>
                  <a:pt x="79714" y="445366"/>
                </a:lnTo>
                <a:lnTo>
                  <a:pt x="89671" y="395881"/>
                </a:lnTo>
                <a:lnTo>
                  <a:pt x="99626" y="346396"/>
                </a:lnTo>
                <a:lnTo>
                  <a:pt x="109580" y="296911"/>
                </a:lnTo>
                <a:lnTo>
                  <a:pt x="119533" y="247425"/>
                </a:lnTo>
                <a:lnTo>
                  <a:pt x="129486" y="197940"/>
                </a:lnTo>
                <a:lnTo>
                  <a:pt x="139437" y="148455"/>
                </a:lnTo>
                <a:lnTo>
                  <a:pt x="149389" y="98970"/>
                </a:lnTo>
                <a:lnTo>
                  <a:pt x="159340" y="49485"/>
                </a:lnTo>
                <a:lnTo>
                  <a:pt x="169291" y="0"/>
                </a:lnTo>
                <a:close/>
              </a:path>
            </a:pathLst>
          </a:custGeom>
          <a:ln w="12191">
            <a:solidFill>
              <a:srgbClr val="EAEA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809746" y="347725"/>
            <a:ext cx="90805" cy="299085"/>
          </a:xfrm>
          <a:custGeom>
            <a:avLst/>
            <a:gdLst/>
            <a:ahLst/>
            <a:cxnLst/>
            <a:rect l="l" t="t" r="r" b="b"/>
            <a:pathLst>
              <a:path w="90804" h="299084">
                <a:moveTo>
                  <a:pt x="0" y="0"/>
                </a:moveTo>
                <a:lnTo>
                  <a:pt x="22669" y="0"/>
                </a:lnTo>
                <a:lnTo>
                  <a:pt x="45338" y="0"/>
                </a:lnTo>
                <a:lnTo>
                  <a:pt x="68008" y="0"/>
                </a:lnTo>
                <a:lnTo>
                  <a:pt x="90677" y="0"/>
                </a:lnTo>
                <a:lnTo>
                  <a:pt x="90677" y="35550"/>
                </a:lnTo>
                <a:lnTo>
                  <a:pt x="90677" y="71135"/>
                </a:lnTo>
                <a:lnTo>
                  <a:pt x="90677" y="106745"/>
                </a:lnTo>
                <a:lnTo>
                  <a:pt x="90677" y="142366"/>
                </a:lnTo>
                <a:lnTo>
                  <a:pt x="87268" y="181514"/>
                </a:lnTo>
                <a:lnTo>
                  <a:pt x="83883" y="220662"/>
                </a:lnTo>
                <a:lnTo>
                  <a:pt x="80498" y="259810"/>
                </a:lnTo>
                <a:lnTo>
                  <a:pt x="77088" y="298958"/>
                </a:lnTo>
                <a:lnTo>
                  <a:pt x="61753" y="298958"/>
                </a:lnTo>
                <a:lnTo>
                  <a:pt x="46418" y="298958"/>
                </a:lnTo>
                <a:lnTo>
                  <a:pt x="31083" y="298958"/>
                </a:lnTo>
                <a:lnTo>
                  <a:pt x="15748" y="298958"/>
                </a:lnTo>
                <a:lnTo>
                  <a:pt x="11769" y="259810"/>
                </a:lnTo>
                <a:lnTo>
                  <a:pt x="7826" y="220662"/>
                </a:lnTo>
                <a:lnTo>
                  <a:pt x="3907" y="181514"/>
                </a:lnTo>
                <a:lnTo>
                  <a:pt x="0" y="142366"/>
                </a:lnTo>
                <a:lnTo>
                  <a:pt x="0" y="106745"/>
                </a:lnTo>
                <a:lnTo>
                  <a:pt x="0" y="71135"/>
                </a:lnTo>
                <a:lnTo>
                  <a:pt x="0" y="3555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676015" y="347725"/>
            <a:ext cx="90805" cy="299085"/>
          </a:xfrm>
          <a:custGeom>
            <a:avLst/>
            <a:gdLst/>
            <a:ahLst/>
            <a:cxnLst/>
            <a:rect l="l" t="t" r="r" b="b"/>
            <a:pathLst>
              <a:path w="90804" h="299084">
                <a:moveTo>
                  <a:pt x="0" y="0"/>
                </a:moveTo>
                <a:lnTo>
                  <a:pt x="22669" y="0"/>
                </a:lnTo>
                <a:lnTo>
                  <a:pt x="45338" y="0"/>
                </a:lnTo>
                <a:lnTo>
                  <a:pt x="68008" y="0"/>
                </a:lnTo>
                <a:lnTo>
                  <a:pt x="90677" y="0"/>
                </a:lnTo>
                <a:lnTo>
                  <a:pt x="90677" y="35550"/>
                </a:lnTo>
                <a:lnTo>
                  <a:pt x="90677" y="71135"/>
                </a:lnTo>
                <a:lnTo>
                  <a:pt x="90677" y="106745"/>
                </a:lnTo>
                <a:lnTo>
                  <a:pt x="90677" y="142366"/>
                </a:lnTo>
                <a:lnTo>
                  <a:pt x="87322" y="181514"/>
                </a:lnTo>
                <a:lnTo>
                  <a:pt x="83931" y="220662"/>
                </a:lnTo>
                <a:lnTo>
                  <a:pt x="80516" y="259810"/>
                </a:lnTo>
                <a:lnTo>
                  <a:pt x="77088" y="298958"/>
                </a:lnTo>
                <a:lnTo>
                  <a:pt x="61753" y="298958"/>
                </a:lnTo>
                <a:lnTo>
                  <a:pt x="46418" y="298958"/>
                </a:lnTo>
                <a:lnTo>
                  <a:pt x="31083" y="298958"/>
                </a:lnTo>
                <a:lnTo>
                  <a:pt x="15748" y="298958"/>
                </a:lnTo>
                <a:lnTo>
                  <a:pt x="11822" y="259810"/>
                </a:lnTo>
                <a:lnTo>
                  <a:pt x="7874" y="220662"/>
                </a:lnTo>
                <a:lnTo>
                  <a:pt x="3925" y="181514"/>
                </a:lnTo>
                <a:lnTo>
                  <a:pt x="0" y="142366"/>
                </a:lnTo>
                <a:lnTo>
                  <a:pt x="0" y="106745"/>
                </a:lnTo>
                <a:lnTo>
                  <a:pt x="0" y="71135"/>
                </a:lnTo>
                <a:lnTo>
                  <a:pt x="0" y="3555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403350" y="347725"/>
            <a:ext cx="346075" cy="841375"/>
          </a:xfrm>
          <a:custGeom>
            <a:avLst/>
            <a:gdLst/>
            <a:ahLst/>
            <a:cxnLst/>
            <a:rect l="l" t="t" r="r" b="b"/>
            <a:pathLst>
              <a:path w="346075" h="841375">
                <a:moveTo>
                  <a:pt x="0" y="0"/>
                </a:moveTo>
                <a:lnTo>
                  <a:pt x="0" y="0"/>
                </a:lnTo>
                <a:lnTo>
                  <a:pt x="345694" y="0"/>
                </a:lnTo>
                <a:lnTo>
                  <a:pt x="345694" y="49485"/>
                </a:lnTo>
                <a:lnTo>
                  <a:pt x="345694" y="841248"/>
                </a:lnTo>
                <a:lnTo>
                  <a:pt x="323713" y="841248"/>
                </a:lnTo>
                <a:lnTo>
                  <a:pt x="301767" y="841248"/>
                </a:lnTo>
                <a:lnTo>
                  <a:pt x="279846" y="841248"/>
                </a:lnTo>
                <a:lnTo>
                  <a:pt x="257937" y="841248"/>
                </a:lnTo>
                <a:lnTo>
                  <a:pt x="257937" y="791253"/>
                </a:lnTo>
                <a:lnTo>
                  <a:pt x="257937" y="141224"/>
                </a:lnTo>
                <a:lnTo>
                  <a:pt x="215380" y="141224"/>
                </a:lnTo>
                <a:lnTo>
                  <a:pt x="172847" y="141224"/>
                </a:lnTo>
                <a:lnTo>
                  <a:pt x="130313" y="141224"/>
                </a:lnTo>
                <a:lnTo>
                  <a:pt x="87756" y="141224"/>
                </a:lnTo>
                <a:lnTo>
                  <a:pt x="87756" y="191218"/>
                </a:lnTo>
                <a:lnTo>
                  <a:pt x="87756" y="841248"/>
                </a:lnTo>
                <a:lnTo>
                  <a:pt x="65829" y="841248"/>
                </a:lnTo>
                <a:lnTo>
                  <a:pt x="43878" y="841248"/>
                </a:lnTo>
                <a:lnTo>
                  <a:pt x="21927" y="841248"/>
                </a:lnTo>
                <a:lnTo>
                  <a:pt x="0" y="841248"/>
                </a:lnTo>
                <a:lnTo>
                  <a:pt x="0" y="791762"/>
                </a:lnTo>
                <a:lnTo>
                  <a:pt x="0" y="49485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697854" y="344297"/>
            <a:ext cx="292100" cy="845185"/>
          </a:xfrm>
          <a:custGeom>
            <a:avLst/>
            <a:gdLst/>
            <a:ahLst/>
            <a:cxnLst/>
            <a:rect l="l" t="t" r="r" b="b"/>
            <a:pathLst>
              <a:path w="292100" h="845185">
                <a:moveTo>
                  <a:pt x="154178" y="0"/>
                </a:moveTo>
                <a:lnTo>
                  <a:pt x="211629" y="16779"/>
                </a:lnTo>
                <a:lnTo>
                  <a:pt x="255270" y="67182"/>
                </a:lnTo>
                <a:lnTo>
                  <a:pt x="271365" y="102758"/>
                </a:lnTo>
                <a:lnTo>
                  <a:pt x="282876" y="142430"/>
                </a:lnTo>
                <a:lnTo>
                  <a:pt x="289792" y="186197"/>
                </a:lnTo>
                <a:lnTo>
                  <a:pt x="292100" y="234061"/>
                </a:lnTo>
                <a:lnTo>
                  <a:pt x="291435" y="262183"/>
                </a:lnTo>
                <a:lnTo>
                  <a:pt x="286152" y="316285"/>
                </a:lnTo>
                <a:lnTo>
                  <a:pt x="275536" y="368270"/>
                </a:lnTo>
                <a:lnTo>
                  <a:pt x="258824" y="422042"/>
                </a:lnTo>
                <a:lnTo>
                  <a:pt x="239109" y="470548"/>
                </a:lnTo>
                <a:lnTo>
                  <a:pt x="211867" y="524218"/>
                </a:lnTo>
                <a:lnTo>
                  <a:pt x="175766" y="589248"/>
                </a:lnTo>
                <a:lnTo>
                  <a:pt x="161464" y="615442"/>
                </a:lnTo>
                <a:lnTo>
                  <a:pt x="143637" y="650113"/>
                </a:lnTo>
                <a:lnTo>
                  <a:pt x="126619" y="694943"/>
                </a:lnTo>
                <a:lnTo>
                  <a:pt x="167959" y="694943"/>
                </a:lnTo>
                <a:lnTo>
                  <a:pt x="209311" y="694943"/>
                </a:lnTo>
                <a:lnTo>
                  <a:pt x="250688" y="694943"/>
                </a:lnTo>
                <a:lnTo>
                  <a:pt x="292100" y="694943"/>
                </a:lnTo>
                <a:lnTo>
                  <a:pt x="292100" y="732377"/>
                </a:lnTo>
                <a:lnTo>
                  <a:pt x="292100" y="769810"/>
                </a:lnTo>
                <a:lnTo>
                  <a:pt x="292100" y="807243"/>
                </a:lnTo>
                <a:lnTo>
                  <a:pt x="292100" y="844676"/>
                </a:lnTo>
                <a:lnTo>
                  <a:pt x="243404" y="844676"/>
                </a:lnTo>
                <a:lnTo>
                  <a:pt x="0" y="844676"/>
                </a:lnTo>
                <a:lnTo>
                  <a:pt x="3571" y="802765"/>
                </a:lnTo>
                <a:lnTo>
                  <a:pt x="9525" y="761984"/>
                </a:lnTo>
                <a:lnTo>
                  <a:pt x="17859" y="722322"/>
                </a:lnTo>
                <a:lnTo>
                  <a:pt x="28575" y="683767"/>
                </a:lnTo>
                <a:lnTo>
                  <a:pt x="43289" y="642592"/>
                </a:lnTo>
                <a:lnTo>
                  <a:pt x="63801" y="595249"/>
                </a:lnTo>
                <a:lnTo>
                  <a:pt x="90100" y="541714"/>
                </a:lnTo>
                <a:lnTo>
                  <a:pt x="122174" y="481964"/>
                </a:lnTo>
                <a:lnTo>
                  <a:pt x="147631" y="435290"/>
                </a:lnTo>
                <a:lnTo>
                  <a:pt x="167624" y="396795"/>
                </a:lnTo>
                <a:lnTo>
                  <a:pt x="191262" y="344297"/>
                </a:lnTo>
                <a:lnTo>
                  <a:pt x="204120" y="294671"/>
                </a:lnTo>
                <a:lnTo>
                  <a:pt x="208407" y="245617"/>
                </a:lnTo>
                <a:lnTo>
                  <a:pt x="207478" y="220212"/>
                </a:lnTo>
                <a:lnTo>
                  <a:pt x="200048" y="178734"/>
                </a:lnTo>
                <a:lnTo>
                  <a:pt x="175656" y="140969"/>
                </a:lnTo>
                <a:lnTo>
                  <a:pt x="152146" y="133730"/>
                </a:lnTo>
                <a:lnTo>
                  <a:pt x="139763" y="135616"/>
                </a:lnTo>
                <a:lnTo>
                  <a:pt x="110617" y="164083"/>
                </a:lnTo>
                <a:lnTo>
                  <a:pt x="98440" y="204565"/>
                </a:lnTo>
                <a:lnTo>
                  <a:pt x="92837" y="265049"/>
                </a:lnTo>
                <a:lnTo>
                  <a:pt x="72072" y="261048"/>
                </a:lnTo>
                <a:lnTo>
                  <a:pt x="51308" y="257048"/>
                </a:lnTo>
                <a:lnTo>
                  <a:pt x="30543" y="253047"/>
                </a:lnTo>
                <a:lnTo>
                  <a:pt x="9779" y="249047"/>
                </a:lnTo>
                <a:lnTo>
                  <a:pt x="15490" y="187160"/>
                </a:lnTo>
                <a:lnTo>
                  <a:pt x="25177" y="134667"/>
                </a:lnTo>
                <a:lnTo>
                  <a:pt x="38818" y="91580"/>
                </a:lnTo>
                <a:lnTo>
                  <a:pt x="77150" y="32575"/>
                </a:lnTo>
                <a:lnTo>
                  <a:pt x="126057" y="3619"/>
                </a:lnTo>
                <a:lnTo>
                  <a:pt x="154178" y="0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814951" y="333375"/>
            <a:ext cx="379095" cy="869950"/>
          </a:xfrm>
          <a:custGeom>
            <a:avLst/>
            <a:gdLst/>
            <a:ahLst/>
            <a:cxnLst/>
            <a:rect l="l" t="t" r="r" b="b"/>
            <a:pathLst>
              <a:path w="379095" h="869950">
                <a:moveTo>
                  <a:pt x="203453" y="0"/>
                </a:moveTo>
                <a:lnTo>
                  <a:pt x="241411" y="5693"/>
                </a:lnTo>
                <a:lnTo>
                  <a:pt x="275653" y="22780"/>
                </a:lnTo>
                <a:lnTo>
                  <a:pt x="306181" y="51274"/>
                </a:lnTo>
                <a:lnTo>
                  <a:pt x="332994" y="91186"/>
                </a:lnTo>
                <a:lnTo>
                  <a:pt x="358886" y="156940"/>
                </a:lnTo>
                <a:lnTo>
                  <a:pt x="369087" y="198592"/>
                </a:lnTo>
                <a:lnTo>
                  <a:pt x="377444" y="246125"/>
                </a:lnTo>
                <a:lnTo>
                  <a:pt x="355726" y="256202"/>
                </a:lnTo>
                <a:lnTo>
                  <a:pt x="334010" y="266255"/>
                </a:lnTo>
                <a:lnTo>
                  <a:pt x="312293" y="276308"/>
                </a:lnTo>
                <a:lnTo>
                  <a:pt x="290575" y="286385"/>
                </a:lnTo>
                <a:lnTo>
                  <a:pt x="285698" y="255355"/>
                </a:lnTo>
                <a:lnTo>
                  <a:pt x="278701" y="227790"/>
                </a:lnTo>
                <a:lnTo>
                  <a:pt x="258445" y="183007"/>
                </a:lnTo>
                <a:lnTo>
                  <a:pt x="231298" y="154654"/>
                </a:lnTo>
                <a:lnTo>
                  <a:pt x="199009" y="145161"/>
                </a:lnTo>
                <a:lnTo>
                  <a:pt x="175958" y="149353"/>
                </a:lnTo>
                <a:lnTo>
                  <a:pt x="136715" y="182933"/>
                </a:lnTo>
                <a:lnTo>
                  <a:pt x="107354" y="251084"/>
                </a:lnTo>
                <a:lnTo>
                  <a:pt x="97948" y="300243"/>
                </a:lnTo>
                <a:lnTo>
                  <a:pt x="92305" y="359808"/>
                </a:lnTo>
                <a:lnTo>
                  <a:pt x="90424" y="429767"/>
                </a:lnTo>
                <a:lnTo>
                  <a:pt x="91612" y="489937"/>
                </a:lnTo>
                <a:lnTo>
                  <a:pt x="95178" y="542743"/>
                </a:lnTo>
                <a:lnTo>
                  <a:pt x="101122" y="588196"/>
                </a:lnTo>
                <a:lnTo>
                  <a:pt x="109443" y="626311"/>
                </a:lnTo>
                <a:lnTo>
                  <a:pt x="136044" y="686694"/>
                </a:lnTo>
                <a:lnTo>
                  <a:pt x="174613" y="720552"/>
                </a:lnTo>
                <a:lnTo>
                  <a:pt x="197231" y="724788"/>
                </a:lnTo>
                <a:lnTo>
                  <a:pt x="214066" y="722098"/>
                </a:lnTo>
                <a:lnTo>
                  <a:pt x="257428" y="681736"/>
                </a:lnTo>
                <a:lnTo>
                  <a:pt x="279034" y="626379"/>
                </a:lnTo>
                <a:lnTo>
                  <a:pt x="293497" y="546353"/>
                </a:lnTo>
                <a:lnTo>
                  <a:pt x="314811" y="559403"/>
                </a:lnTo>
                <a:lnTo>
                  <a:pt x="336089" y="572452"/>
                </a:lnTo>
                <a:lnTo>
                  <a:pt x="357344" y="585501"/>
                </a:lnTo>
                <a:lnTo>
                  <a:pt x="378587" y="598551"/>
                </a:lnTo>
                <a:lnTo>
                  <a:pt x="367230" y="662987"/>
                </a:lnTo>
                <a:lnTo>
                  <a:pt x="352599" y="718566"/>
                </a:lnTo>
                <a:lnTo>
                  <a:pt x="334706" y="765286"/>
                </a:lnTo>
                <a:lnTo>
                  <a:pt x="313563" y="803148"/>
                </a:lnTo>
                <a:lnTo>
                  <a:pt x="261937" y="853265"/>
                </a:lnTo>
                <a:lnTo>
                  <a:pt x="198120" y="869950"/>
                </a:lnTo>
                <a:lnTo>
                  <a:pt x="156729" y="862804"/>
                </a:lnTo>
                <a:lnTo>
                  <a:pt x="119221" y="841359"/>
                </a:lnTo>
                <a:lnTo>
                  <a:pt x="85570" y="805602"/>
                </a:lnTo>
                <a:lnTo>
                  <a:pt x="55752" y="755523"/>
                </a:lnTo>
                <a:lnTo>
                  <a:pt x="38746" y="715021"/>
                </a:lnTo>
                <a:lnTo>
                  <a:pt x="24816" y="669845"/>
                </a:lnTo>
                <a:lnTo>
                  <a:pt x="13970" y="619998"/>
                </a:lnTo>
                <a:lnTo>
                  <a:pt x="6213" y="565483"/>
                </a:lnTo>
                <a:lnTo>
                  <a:pt x="1554" y="506306"/>
                </a:lnTo>
                <a:lnTo>
                  <a:pt x="0" y="442467"/>
                </a:lnTo>
                <a:lnTo>
                  <a:pt x="1150" y="384353"/>
                </a:lnTo>
                <a:lnTo>
                  <a:pt x="4597" y="330077"/>
                </a:lnTo>
                <a:lnTo>
                  <a:pt x="10336" y="279638"/>
                </a:lnTo>
                <a:lnTo>
                  <a:pt x="18365" y="233034"/>
                </a:lnTo>
                <a:lnTo>
                  <a:pt x="28676" y="190261"/>
                </a:lnTo>
                <a:lnTo>
                  <a:pt x="41267" y="151319"/>
                </a:lnTo>
                <a:lnTo>
                  <a:pt x="56134" y="116204"/>
                </a:lnTo>
                <a:lnTo>
                  <a:pt x="86332" y="65365"/>
                </a:lnTo>
                <a:lnTo>
                  <a:pt x="120935" y="29051"/>
                </a:lnTo>
                <a:lnTo>
                  <a:pt x="159968" y="7262"/>
                </a:lnTo>
                <a:lnTo>
                  <a:pt x="203453" y="0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dc:title>Слайд 1</dc:title>
  <dcterms:created xsi:type="dcterms:W3CDTF">2015-12-27T22:11:18Z</dcterms:created>
  <dcterms:modified xsi:type="dcterms:W3CDTF">2015-12-27T22:11:18Z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2015-05-26T00:00:00Z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2015-12-27T00:00:00Z</vt:filetime>
  </property>
</Properties>
</file>