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59" r:id="rId4"/>
    <p:sldId id="260" r:id="rId5"/>
    <p:sldId id="263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9646" autoAdjust="0"/>
    <p:restoredTop sz="94660" autoAdjust="0"/>
  </p:normalViewPr>
  <p:slideViewPr>
    <p:cSldViewPr>
      <p:cViewPr varScale="1">
        <p:scale>
          <a:sx n="70" d="100"/>
          <a:sy n="70" d="100"/>
        </p:scale>
        <p:origin x="-31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79CAC6-0751-4BBE-A937-E364D99B91F7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7CA578E-FFA0-4CA9-80BE-9FDEA4190C17}">
      <dgm:prSet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pPr rtl="0"/>
          <a:r>
            <a:rPr lang="ru-RU" dirty="0" smtClean="0"/>
            <a:t>Задачи:</a:t>
          </a:r>
          <a:endParaRPr lang="ru-RU" dirty="0"/>
        </a:p>
      </dgm:t>
    </dgm:pt>
    <dgm:pt modelId="{B9332FFD-25A5-4E8B-A39F-A218A614C49C}" type="parTrans" cxnId="{97467109-7ED5-492A-ACE2-0156B008A5DE}">
      <dgm:prSet/>
      <dgm:spPr/>
      <dgm:t>
        <a:bodyPr/>
        <a:lstStyle/>
        <a:p>
          <a:endParaRPr lang="ru-RU"/>
        </a:p>
      </dgm:t>
    </dgm:pt>
    <dgm:pt modelId="{74F2A78C-E66D-4EED-9A61-A6D62941236C}" type="sibTrans" cxnId="{97467109-7ED5-492A-ACE2-0156B008A5DE}">
      <dgm:prSet/>
      <dgm:spPr/>
      <dgm:t>
        <a:bodyPr/>
        <a:lstStyle/>
        <a:p>
          <a:endParaRPr lang="ru-RU"/>
        </a:p>
      </dgm:t>
    </dgm:pt>
    <dgm:pt modelId="{07494281-6317-43F0-B0A5-205FE3F54D99}" type="pres">
      <dgm:prSet presAssocID="{0F79CAC6-0751-4BBE-A937-E364D99B91F7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40BBC24-788D-44A8-851F-38A86965F357}" type="pres">
      <dgm:prSet presAssocID="{57CA578E-FFA0-4CA9-80BE-9FDEA4190C17}" presName="circle1" presStyleLbl="node1" presStyleIdx="0" presStyleCnt="1" custFlipHor="1" custScaleX="5004"/>
      <dgm:spPr/>
    </dgm:pt>
    <dgm:pt modelId="{6F070A51-C926-4A8D-A9AF-FDA97E6A118B}" type="pres">
      <dgm:prSet presAssocID="{57CA578E-FFA0-4CA9-80BE-9FDEA4190C17}" presName="space" presStyleCnt="0"/>
      <dgm:spPr/>
    </dgm:pt>
    <dgm:pt modelId="{03181E9E-B0EA-4CD0-9F82-5C83A8440F6B}" type="pres">
      <dgm:prSet presAssocID="{57CA578E-FFA0-4CA9-80BE-9FDEA4190C17}" presName="rect1" presStyleLbl="alignAcc1" presStyleIdx="0" presStyleCnt="1" custLinFactNeighborX="-4105" custLinFactNeighborY="-16529"/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3C86978C-A24B-4D5A-8155-D73EF5D33592}" type="pres">
      <dgm:prSet presAssocID="{57CA578E-FFA0-4CA9-80BE-9FDEA4190C17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90238E7-8815-4458-9AAB-1B45327D3572}" type="presOf" srcId="{57CA578E-FFA0-4CA9-80BE-9FDEA4190C17}" destId="{3C86978C-A24B-4D5A-8155-D73EF5D33592}" srcOrd="1" destOrd="0" presId="urn:microsoft.com/office/officeart/2005/8/layout/target3"/>
    <dgm:cxn modelId="{5B93049A-BD53-43C8-B765-A4E26A37AC27}" type="presOf" srcId="{0F79CAC6-0751-4BBE-A937-E364D99B91F7}" destId="{07494281-6317-43F0-B0A5-205FE3F54D99}" srcOrd="0" destOrd="0" presId="urn:microsoft.com/office/officeart/2005/8/layout/target3"/>
    <dgm:cxn modelId="{97467109-7ED5-492A-ACE2-0156B008A5DE}" srcId="{0F79CAC6-0751-4BBE-A937-E364D99B91F7}" destId="{57CA578E-FFA0-4CA9-80BE-9FDEA4190C17}" srcOrd="0" destOrd="0" parTransId="{B9332FFD-25A5-4E8B-A39F-A218A614C49C}" sibTransId="{74F2A78C-E66D-4EED-9A61-A6D62941236C}"/>
    <dgm:cxn modelId="{B563731C-B18C-4301-87C9-A65EA9473BC2}" type="presOf" srcId="{57CA578E-FFA0-4CA9-80BE-9FDEA4190C17}" destId="{03181E9E-B0EA-4CD0-9F82-5C83A8440F6B}" srcOrd="0" destOrd="0" presId="urn:microsoft.com/office/officeart/2005/8/layout/target3"/>
    <dgm:cxn modelId="{4FAE506C-7038-497C-935B-FB327A5300BA}" type="presParOf" srcId="{07494281-6317-43F0-B0A5-205FE3F54D99}" destId="{540BBC24-788D-44A8-851F-38A86965F357}" srcOrd="0" destOrd="0" presId="urn:microsoft.com/office/officeart/2005/8/layout/target3"/>
    <dgm:cxn modelId="{C3092C48-CDDE-4E3A-92C8-F862B74176E9}" type="presParOf" srcId="{07494281-6317-43F0-B0A5-205FE3F54D99}" destId="{6F070A51-C926-4A8D-A9AF-FDA97E6A118B}" srcOrd="1" destOrd="0" presId="urn:microsoft.com/office/officeart/2005/8/layout/target3"/>
    <dgm:cxn modelId="{4F637062-24F1-4DA7-A291-04BED12B92BF}" type="presParOf" srcId="{07494281-6317-43F0-B0A5-205FE3F54D99}" destId="{03181E9E-B0EA-4CD0-9F82-5C83A8440F6B}" srcOrd="2" destOrd="0" presId="urn:microsoft.com/office/officeart/2005/8/layout/target3"/>
    <dgm:cxn modelId="{2A2D4535-6A4D-49B3-9CF6-148807F01EB9}" type="presParOf" srcId="{07494281-6317-43F0-B0A5-205FE3F54D99}" destId="{3C86978C-A24B-4D5A-8155-D73EF5D33592}" srcOrd="3" destOrd="0" presId="urn:microsoft.com/office/officeart/2005/8/layout/target3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FEBA215-47CA-4816-A268-A43089773104}" type="doc">
      <dgm:prSet loTypeId="urn:microsoft.com/office/officeart/2008/layout/HorizontalMultiLevelHierarchy" loCatId="hierarchy" qsTypeId="urn:microsoft.com/office/officeart/2005/8/quickstyle/3d5" qsCatId="3D" csTypeId="urn:microsoft.com/office/officeart/2005/8/colors/colorful2" csCatId="colorful" phldr="1"/>
      <dgm:spPr>
        <a:scene3d>
          <a:camera prst="perspectiveRight" zoom="95000"/>
          <a:lightRig rig="flat" dir="t"/>
        </a:scene3d>
      </dgm:spPr>
      <dgm:t>
        <a:bodyPr/>
        <a:lstStyle/>
        <a:p>
          <a:endParaRPr lang="ru-RU"/>
        </a:p>
      </dgm:t>
    </dgm:pt>
    <dgm:pt modelId="{2409546D-1EF1-40E8-92CF-B7228F750AC9}">
      <dgm:prSet phldrT="[Текст]" custT="1"/>
      <dgm:spPr/>
      <dgm:t>
        <a:bodyPr/>
        <a:lstStyle/>
        <a:p>
          <a:r>
            <a:rPr lang="ru-RU" sz="5400" dirty="0" smtClean="0">
              <a:solidFill>
                <a:schemeClr val="tx1"/>
              </a:solidFill>
            </a:rPr>
            <a:t>ТЕМЫ</a:t>
          </a:r>
          <a:endParaRPr lang="ru-RU" sz="5400" dirty="0">
            <a:solidFill>
              <a:schemeClr val="tx1"/>
            </a:solidFill>
          </a:endParaRPr>
        </a:p>
      </dgm:t>
    </dgm:pt>
    <dgm:pt modelId="{4A0F7F07-ADCE-4B2F-83BE-64C8DC92CE78}" type="parTrans" cxnId="{6A2B0D62-FC51-40D6-AC19-9843857D7FE8}">
      <dgm:prSet/>
      <dgm:spPr/>
      <dgm:t>
        <a:bodyPr/>
        <a:lstStyle/>
        <a:p>
          <a:endParaRPr lang="ru-RU"/>
        </a:p>
      </dgm:t>
    </dgm:pt>
    <dgm:pt modelId="{25307056-4C3C-415C-889D-018F3C00D460}" type="sibTrans" cxnId="{6A2B0D62-FC51-40D6-AC19-9843857D7FE8}">
      <dgm:prSet/>
      <dgm:spPr/>
      <dgm:t>
        <a:bodyPr/>
        <a:lstStyle/>
        <a:p>
          <a:endParaRPr lang="ru-RU"/>
        </a:p>
      </dgm:t>
    </dgm:pt>
    <dgm:pt modelId="{96096AAE-3E74-4A4B-922A-3CB28698DFDD}">
      <dgm:prSet phldrT="[Текст]" custT="1"/>
      <dgm:spPr>
        <a:effectLst>
          <a:glow rad="2286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2400" dirty="0" smtClean="0">
              <a:solidFill>
                <a:schemeClr val="tx1"/>
              </a:solidFill>
            </a:rPr>
            <a:t>Совладание с негативными эмоциями (эмоцией злости)</a:t>
          </a:r>
          <a:endParaRPr lang="ru-RU" sz="2400" dirty="0">
            <a:solidFill>
              <a:schemeClr val="tx1"/>
            </a:solidFill>
          </a:endParaRPr>
        </a:p>
      </dgm:t>
    </dgm:pt>
    <dgm:pt modelId="{146C4B4D-E263-46F0-846F-2D27F9EFC1C6}" type="parTrans" cxnId="{E8440ED5-9939-4F56-9179-2E7B2022695A}">
      <dgm:prSet/>
      <dgm:spPr/>
      <dgm:t>
        <a:bodyPr/>
        <a:lstStyle/>
        <a:p>
          <a:endParaRPr lang="ru-RU"/>
        </a:p>
      </dgm:t>
    </dgm:pt>
    <dgm:pt modelId="{079BACF0-252F-4968-B41C-9AC050CABC87}" type="sibTrans" cxnId="{E8440ED5-9939-4F56-9179-2E7B2022695A}">
      <dgm:prSet/>
      <dgm:spPr/>
      <dgm:t>
        <a:bodyPr/>
        <a:lstStyle/>
        <a:p>
          <a:endParaRPr lang="ru-RU"/>
        </a:p>
      </dgm:t>
    </dgm:pt>
    <dgm:pt modelId="{14CD5661-ED17-4F6D-ADB9-0D3654E611EB}">
      <dgm:prSet phldrT="[Текст]" custT="1"/>
      <dgm:spPr>
        <a:solidFill>
          <a:srgbClr val="00B0F0"/>
        </a:solidFill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3200" dirty="0" smtClean="0">
              <a:solidFill>
                <a:schemeClr val="tx1"/>
              </a:solidFill>
            </a:rPr>
            <a:t>Развитие навыков общения</a:t>
          </a:r>
          <a:endParaRPr lang="ru-RU" sz="3200" dirty="0">
            <a:solidFill>
              <a:schemeClr val="tx1"/>
            </a:solidFill>
          </a:endParaRPr>
        </a:p>
      </dgm:t>
    </dgm:pt>
    <dgm:pt modelId="{9CE89F7C-A19A-4EEE-9C8A-2C6CF68CDE0A}" type="parTrans" cxnId="{8042AEF6-976D-4AC8-B7FB-E68A81619A96}">
      <dgm:prSet/>
      <dgm:spPr/>
      <dgm:t>
        <a:bodyPr/>
        <a:lstStyle/>
        <a:p>
          <a:endParaRPr lang="ru-RU"/>
        </a:p>
      </dgm:t>
    </dgm:pt>
    <dgm:pt modelId="{D7CEE49A-0398-4205-BCB0-5201EE0B0FC4}" type="sibTrans" cxnId="{8042AEF6-976D-4AC8-B7FB-E68A81619A96}">
      <dgm:prSet/>
      <dgm:spPr/>
      <dgm:t>
        <a:bodyPr/>
        <a:lstStyle/>
        <a:p>
          <a:endParaRPr lang="ru-RU"/>
        </a:p>
      </dgm:t>
    </dgm:pt>
    <dgm:pt modelId="{F01BE4D4-D0FD-4D6C-ADE8-144842694657}">
      <dgm:prSet phldrT="[Текст]" custT="1"/>
      <dgm:spPr>
        <a:solidFill>
          <a:schemeClr val="accent4">
            <a:lumMod val="60000"/>
            <a:lumOff val="40000"/>
          </a:schemeClr>
        </a:solidFill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3200" dirty="0" smtClean="0">
              <a:solidFill>
                <a:schemeClr val="tx1"/>
              </a:solidFill>
            </a:rPr>
            <a:t>Умение взаимодействовать друг с другом</a:t>
          </a:r>
          <a:endParaRPr lang="ru-RU" sz="3200" dirty="0">
            <a:solidFill>
              <a:schemeClr val="tx1"/>
            </a:solidFill>
          </a:endParaRPr>
        </a:p>
      </dgm:t>
    </dgm:pt>
    <dgm:pt modelId="{E4416A7D-15B7-4455-B2A8-A43B8F33834B}" type="sibTrans" cxnId="{E0A5626B-3E5A-436E-852A-B34686F0DB56}">
      <dgm:prSet/>
      <dgm:spPr/>
      <dgm:t>
        <a:bodyPr/>
        <a:lstStyle/>
        <a:p>
          <a:endParaRPr lang="ru-RU"/>
        </a:p>
      </dgm:t>
    </dgm:pt>
    <dgm:pt modelId="{2743D6D3-9A90-4898-9149-AAC579F5BA16}" type="parTrans" cxnId="{E0A5626B-3E5A-436E-852A-B34686F0DB56}">
      <dgm:prSet/>
      <dgm:spPr/>
      <dgm:t>
        <a:bodyPr/>
        <a:lstStyle/>
        <a:p>
          <a:endParaRPr lang="ru-RU"/>
        </a:p>
      </dgm:t>
    </dgm:pt>
    <dgm:pt modelId="{79AE927C-CD04-4F25-9563-DC113EDB0CAC}">
      <dgm:prSet custT="1"/>
      <dgm:spPr>
        <a:solidFill>
          <a:schemeClr val="accent6"/>
        </a:solidFill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perspectiveRight" zoom="95000"/>
          <a:lightRig rig="flat" dir="t"/>
        </a:scene3d>
        <a:sp3d extrusionH="381000" contourW="38100" prstMaterial="matte">
          <a:bevelT w="101600" prst="riblet"/>
          <a:contourClr>
            <a:schemeClr val="lt1"/>
          </a:contourClr>
        </a:sp3d>
      </dgm:spPr>
      <dgm:t>
        <a:bodyPr/>
        <a:lstStyle/>
        <a:p>
          <a:r>
            <a:rPr lang="ru-RU" sz="2400" dirty="0" smtClean="0">
              <a:solidFill>
                <a:schemeClr val="tx1"/>
              </a:solidFill>
            </a:rPr>
            <a:t>Создание благоприятной атмосферы в квартире (атмосфере доверия)</a:t>
          </a:r>
          <a:endParaRPr lang="ru-RU" sz="2400" dirty="0">
            <a:solidFill>
              <a:schemeClr val="tx1"/>
            </a:solidFill>
          </a:endParaRPr>
        </a:p>
      </dgm:t>
    </dgm:pt>
    <dgm:pt modelId="{47AFDB9F-679F-4543-9E73-0A2315FB29EB}" type="sibTrans" cxnId="{2B705DEB-C199-4316-8D66-966813B0952C}">
      <dgm:prSet/>
      <dgm:spPr/>
      <dgm:t>
        <a:bodyPr/>
        <a:lstStyle/>
        <a:p>
          <a:endParaRPr lang="ru-RU"/>
        </a:p>
      </dgm:t>
    </dgm:pt>
    <dgm:pt modelId="{AE002DBC-53FB-4426-9399-6BAEDCA15BF3}" type="parTrans" cxnId="{2B705DEB-C199-4316-8D66-966813B0952C}">
      <dgm:prSet/>
      <dgm:spPr/>
      <dgm:t>
        <a:bodyPr/>
        <a:lstStyle/>
        <a:p>
          <a:endParaRPr lang="ru-RU"/>
        </a:p>
      </dgm:t>
    </dgm:pt>
    <dgm:pt modelId="{AB8CDCD4-78F0-4759-978C-FFC40C62F656}" type="pres">
      <dgm:prSet presAssocID="{DFEBA215-47CA-4816-A268-A43089773104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3242C50-3B20-4D6F-ACE2-BF8A9262A5CE}" type="pres">
      <dgm:prSet presAssocID="{2409546D-1EF1-40E8-92CF-B7228F750AC9}" presName="root1" presStyleCnt="0"/>
      <dgm:spPr/>
    </dgm:pt>
    <dgm:pt modelId="{78CD0FE2-D10E-474F-8201-370E9E5EF906}" type="pres">
      <dgm:prSet presAssocID="{2409546D-1EF1-40E8-92CF-B7228F750AC9}" presName="LevelOneTextNode" presStyleLbl="node0" presStyleIdx="0" presStyleCnt="1" custLinFactNeighborX="48427" custLinFactNeighborY="212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5EC78A9-D17C-4DD9-AD82-1D288CD6E891}" type="pres">
      <dgm:prSet presAssocID="{2409546D-1EF1-40E8-92CF-B7228F750AC9}" presName="level2hierChild" presStyleCnt="0"/>
      <dgm:spPr/>
    </dgm:pt>
    <dgm:pt modelId="{13A858F2-52BE-4CEF-85EE-0CE0B17D624C}" type="pres">
      <dgm:prSet presAssocID="{146C4B4D-E263-46F0-846F-2D27F9EFC1C6}" presName="conn2-1" presStyleLbl="parChTrans1D2" presStyleIdx="0" presStyleCnt="4"/>
      <dgm:spPr/>
      <dgm:t>
        <a:bodyPr/>
        <a:lstStyle/>
        <a:p>
          <a:endParaRPr lang="ru-RU"/>
        </a:p>
      </dgm:t>
    </dgm:pt>
    <dgm:pt modelId="{F47B766D-797F-448D-A7A1-11DADC7F1FF1}" type="pres">
      <dgm:prSet presAssocID="{146C4B4D-E263-46F0-846F-2D27F9EFC1C6}" presName="connTx" presStyleLbl="parChTrans1D2" presStyleIdx="0" presStyleCnt="4"/>
      <dgm:spPr/>
      <dgm:t>
        <a:bodyPr/>
        <a:lstStyle/>
        <a:p>
          <a:endParaRPr lang="ru-RU"/>
        </a:p>
      </dgm:t>
    </dgm:pt>
    <dgm:pt modelId="{0DAD54B2-9D63-4233-BFE2-DB858EC0BC17}" type="pres">
      <dgm:prSet presAssocID="{96096AAE-3E74-4A4B-922A-3CB28698DFDD}" presName="root2" presStyleCnt="0"/>
      <dgm:spPr/>
    </dgm:pt>
    <dgm:pt modelId="{B3B65751-B7E3-4916-B76C-445A8BFB5F29}" type="pres">
      <dgm:prSet presAssocID="{96096AAE-3E74-4A4B-922A-3CB28698DFDD}" presName="LevelTwoTextNode" presStyleLbl="node2" presStyleIdx="0" presStyleCnt="4" custScaleX="239951" custLinFactNeighborX="845" custLinFactNeighborY="-14450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57666C1B-3F29-42AB-A5CF-D6DFBB112899}" type="pres">
      <dgm:prSet presAssocID="{96096AAE-3E74-4A4B-922A-3CB28698DFDD}" presName="level3hierChild" presStyleCnt="0"/>
      <dgm:spPr/>
    </dgm:pt>
    <dgm:pt modelId="{0000D993-3D9E-4B36-B107-417E880EB9C2}" type="pres">
      <dgm:prSet presAssocID="{9CE89F7C-A19A-4EEE-9C8A-2C6CF68CDE0A}" presName="conn2-1" presStyleLbl="parChTrans1D2" presStyleIdx="1" presStyleCnt="4"/>
      <dgm:spPr/>
      <dgm:t>
        <a:bodyPr/>
        <a:lstStyle/>
        <a:p>
          <a:endParaRPr lang="ru-RU"/>
        </a:p>
      </dgm:t>
    </dgm:pt>
    <dgm:pt modelId="{DA55E4E6-CB9D-47C1-BFE5-1BA5382619DE}" type="pres">
      <dgm:prSet presAssocID="{9CE89F7C-A19A-4EEE-9C8A-2C6CF68CDE0A}" presName="connTx" presStyleLbl="parChTrans1D2" presStyleIdx="1" presStyleCnt="4"/>
      <dgm:spPr/>
      <dgm:t>
        <a:bodyPr/>
        <a:lstStyle/>
        <a:p>
          <a:endParaRPr lang="ru-RU"/>
        </a:p>
      </dgm:t>
    </dgm:pt>
    <dgm:pt modelId="{A1885DDB-8079-4D34-9A7F-2A77F65B9BA1}" type="pres">
      <dgm:prSet presAssocID="{14CD5661-ED17-4F6D-ADB9-0D3654E611EB}" presName="root2" presStyleCnt="0"/>
      <dgm:spPr/>
    </dgm:pt>
    <dgm:pt modelId="{C9E01E4F-155D-42BC-8931-D8BF06EA6347}" type="pres">
      <dgm:prSet presAssocID="{14CD5661-ED17-4F6D-ADB9-0D3654E611EB}" presName="LevelTwoTextNode" presStyleLbl="node2" presStyleIdx="1" presStyleCnt="4" custScaleX="239951" custLinFactNeighborX="28" custLinFactNeighborY="-30379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4EC32552-527D-474E-B99F-471F15A458B4}" type="pres">
      <dgm:prSet presAssocID="{14CD5661-ED17-4F6D-ADB9-0D3654E611EB}" presName="level3hierChild" presStyleCnt="0"/>
      <dgm:spPr/>
    </dgm:pt>
    <dgm:pt modelId="{793D08FD-07BE-4ADB-A92F-3F1B0AB0B9FA}" type="pres">
      <dgm:prSet presAssocID="{2743D6D3-9A90-4898-9149-AAC579F5BA16}" presName="conn2-1" presStyleLbl="parChTrans1D2" presStyleIdx="2" presStyleCnt="4"/>
      <dgm:spPr/>
      <dgm:t>
        <a:bodyPr/>
        <a:lstStyle/>
        <a:p>
          <a:endParaRPr lang="ru-RU"/>
        </a:p>
      </dgm:t>
    </dgm:pt>
    <dgm:pt modelId="{FC9A7E38-5BBC-42A5-9909-F819E91E7FF8}" type="pres">
      <dgm:prSet presAssocID="{2743D6D3-9A90-4898-9149-AAC579F5BA16}" presName="connTx" presStyleLbl="parChTrans1D2" presStyleIdx="2" presStyleCnt="4"/>
      <dgm:spPr/>
      <dgm:t>
        <a:bodyPr/>
        <a:lstStyle/>
        <a:p>
          <a:endParaRPr lang="ru-RU"/>
        </a:p>
      </dgm:t>
    </dgm:pt>
    <dgm:pt modelId="{F7EA5335-9490-4AAF-B571-4ECDA6BCAF12}" type="pres">
      <dgm:prSet presAssocID="{F01BE4D4-D0FD-4D6C-ADE8-144842694657}" presName="root2" presStyleCnt="0"/>
      <dgm:spPr/>
    </dgm:pt>
    <dgm:pt modelId="{845F82CC-4725-49E9-8284-46C20068E896}" type="pres">
      <dgm:prSet presAssocID="{F01BE4D4-D0FD-4D6C-ADE8-144842694657}" presName="LevelTwoTextNode" presStyleLbl="node2" presStyleIdx="2" presStyleCnt="4" custScaleX="239951" custLinFactNeighborX="5204" custLinFactNeighborY="-21139">
        <dgm:presLayoutVars>
          <dgm:chPref val="3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  <dgm:pt modelId="{12ABD074-E459-402B-B00A-89EF8855CA0B}" type="pres">
      <dgm:prSet presAssocID="{F01BE4D4-D0FD-4D6C-ADE8-144842694657}" presName="level3hierChild" presStyleCnt="0"/>
      <dgm:spPr/>
    </dgm:pt>
    <dgm:pt modelId="{4C8C2BE2-71A8-4627-B9B3-7C56091FB16D}" type="pres">
      <dgm:prSet presAssocID="{AE002DBC-53FB-4426-9399-6BAEDCA15BF3}" presName="conn2-1" presStyleLbl="parChTrans1D2" presStyleIdx="3" presStyleCnt="4"/>
      <dgm:spPr/>
      <dgm:t>
        <a:bodyPr/>
        <a:lstStyle/>
        <a:p>
          <a:endParaRPr lang="ru-RU"/>
        </a:p>
      </dgm:t>
    </dgm:pt>
    <dgm:pt modelId="{21401EB8-2A20-4648-84F7-09EEB7EABBE3}" type="pres">
      <dgm:prSet presAssocID="{AE002DBC-53FB-4426-9399-6BAEDCA15BF3}" presName="connTx" presStyleLbl="parChTrans1D2" presStyleIdx="3" presStyleCnt="4"/>
      <dgm:spPr/>
      <dgm:t>
        <a:bodyPr/>
        <a:lstStyle/>
        <a:p>
          <a:endParaRPr lang="ru-RU"/>
        </a:p>
      </dgm:t>
    </dgm:pt>
    <dgm:pt modelId="{535063D9-C95D-426C-B85D-E309277A0846}" type="pres">
      <dgm:prSet presAssocID="{79AE927C-CD04-4F25-9563-DC113EDB0CAC}" presName="root2" presStyleCnt="0"/>
      <dgm:spPr/>
    </dgm:pt>
    <dgm:pt modelId="{1FED8BB8-2A67-4471-B159-23A20EC02970}" type="pres">
      <dgm:prSet presAssocID="{79AE927C-CD04-4F25-9563-DC113EDB0CAC}" presName="LevelTwoTextNode" presStyleLbl="node2" presStyleIdx="3" presStyleCnt="4" custScaleX="239951" custLinFactNeighborX="5204" custLinFactNeighborY="-20288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71A78AEB-F6B5-48F7-9332-BA20E31B825C}" type="pres">
      <dgm:prSet presAssocID="{79AE927C-CD04-4F25-9563-DC113EDB0CAC}" presName="level3hierChild" presStyleCnt="0"/>
      <dgm:spPr/>
    </dgm:pt>
  </dgm:ptLst>
  <dgm:cxnLst>
    <dgm:cxn modelId="{E8440ED5-9939-4F56-9179-2E7B2022695A}" srcId="{2409546D-1EF1-40E8-92CF-B7228F750AC9}" destId="{96096AAE-3E74-4A4B-922A-3CB28698DFDD}" srcOrd="0" destOrd="0" parTransId="{146C4B4D-E263-46F0-846F-2D27F9EFC1C6}" sibTransId="{079BACF0-252F-4968-B41C-9AC050CABC87}"/>
    <dgm:cxn modelId="{8AB6968E-E2D2-4F9C-9A70-0A7049B6E1E9}" type="presOf" srcId="{96096AAE-3E74-4A4B-922A-3CB28698DFDD}" destId="{B3B65751-B7E3-4916-B76C-445A8BFB5F29}" srcOrd="0" destOrd="0" presId="urn:microsoft.com/office/officeart/2008/layout/HorizontalMultiLevelHierarchy"/>
    <dgm:cxn modelId="{032CE602-0C30-4DBC-A993-F0171CDDBDC4}" type="presOf" srcId="{146C4B4D-E263-46F0-846F-2D27F9EFC1C6}" destId="{F47B766D-797F-448D-A7A1-11DADC7F1FF1}" srcOrd="1" destOrd="0" presId="urn:microsoft.com/office/officeart/2008/layout/HorizontalMultiLevelHierarchy"/>
    <dgm:cxn modelId="{2B705DEB-C199-4316-8D66-966813B0952C}" srcId="{2409546D-1EF1-40E8-92CF-B7228F750AC9}" destId="{79AE927C-CD04-4F25-9563-DC113EDB0CAC}" srcOrd="3" destOrd="0" parTransId="{AE002DBC-53FB-4426-9399-6BAEDCA15BF3}" sibTransId="{47AFDB9F-679F-4543-9E73-0A2315FB29EB}"/>
    <dgm:cxn modelId="{7B1E9CF4-E791-45CE-997A-1C67512BD3A0}" type="presOf" srcId="{AE002DBC-53FB-4426-9399-6BAEDCA15BF3}" destId="{21401EB8-2A20-4648-84F7-09EEB7EABBE3}" srcOrd="1" destOrd="0" presId="urn:microsoft.com/office/officeart/2008/layout/HorizontalMultiLevelHierarchy"/>
    <dgm:cxn modelId="{CCC2EBCF-343F-4318-91D7-0B2D00ED62FE}" type="presOf" srcId="{14CD5661-ED17-4F6D-ADB9-0D3654E611EB}" destId="{C9E01E4F-155D-42BC-8931-D8BF06EA6347}" srcOrd="0" destOrd="0" presId="urn:microsoft.com/office/officeart/2008/layout/HorizontalMultiLevelHierarchy"/>
    <dgm:cxn modelId="{6A2B0D62-FC51-40D6-AC19-9843857D7FE8}" srcId="{DFEBA215-47CA-4816-A268-A43089773104}" destId="{2409546D-1EF1-40E8-92CF-B7228F750AC9}" srcOrd="0" destOrd="0" parTransId="{4A0F7F07-ADCE-4B2F-83BE-64C8DC92CE78}" sibTransId="{25307056-4C3C-415C-889D-018F3C00D460}"/>
    <dgm:cxn modelId="{C3933CE3-734C-4998-AA6C-C3C753BD08BA}" type="presOf" srcId="{2743D6D3-9A90-4898-9149-AAC579F5BA16}" destId="{793D08FD-07BE-4ADB-A92F-3F1B0AB0B9FA}" srcOrd="0" destOrd="0" presId="urn:microsoft.com/office/officeart/2008/layout/HorizontalMultiLevelHierarchy"/>
    <dgm:cxn modelId="{8042AEF6-976D-4AC8-B7FB-E68A81619A96}" srcId="{2409546D-1EF1-40E8-92CF-B7228F750AC9}" destId="{14CD5661-ED17-4F6D-ADB9-0D3654E611EB}" srcOrd="1" destOrd="0" parTransId="{9CE89F7C-A19A-4EEE-9C8A-2C6CF68CDE0A}" sibTransId="{D7CEE49A-0398-4205-BCB0-5201EE0B0FC4}"/>
    <dgm:cxn modelId="{C0A7731B-7E3E-4B90-A7AC-7F4E2B41FBE2}" type="presOf" srcId="{2409546D-1EF1-40E8-92CF-B7228F750AC9}" destId="{78CD0FE2-D10E-474F-8201-370E9E5EF906}" srcOrd="0" destOrd="0" presId="urn:microsoft.com/office/officeart/2008/layout/HorizontalMultiLevelHierarchy"/>
    <dgm:cxn modelId="{FEB59AD2-9E58-40CD-835C-7455CEB520FF}" type="presOf" srcId="{F01BE4D4-D0FD-4D6C-ADE8-144842694657}" destId="{845F82CC-4725-49E9-8284-46C20068E896}" srcOrd="0" destOrd="0" presId="urn:microsoft.com/office/officeart/2008/layout/HorizontalMultiLevelHierarchy"/>
    <dgm:cxn modelId="{E0A5626B-3E5A-436E-852A-B34686F0DB56}" srcId="{2409546D-1EF1-40E8-92CF-B7228F750AC9}" destId="{F01BE4D4-D0FD-4D6C-ADE8-144842694657}" srcOrd="2" destOrd="0" parTransId="{2743D6D3-9A90-4898-9149-AAC579F5BA16}" sibTransId="{E4416A7D-15B7-4455-B2A8-A43B8F33834B}"/>
    <dgm:cxn modelId="{A3233774-B064-4C48-83D4-A7AADCC082A3}" type="presOf" srcId="{79AE927C-CD04-4F25-9563-DC113EDB0CAC}" destId="{1FED8BB8-2A67-4471-B159-23A20EC02970}" srcOrd="0" destOrd="0" presId="urn:microsoft.com/office/officeart/2008/layout/HorizontalMultiLevelHierarchy"/>
    <dgm:cxn modelId="{05886E18-0C5D-4E11-8880-F004DC4C1C44}" type="presOf" srcId="{DFEBA215-47CA-4816-A268-A43089773104}" destId="{AB8CDCD4-78F0-4759-978C-FFC40C62F656}" srcOrd="0" destOrd="0" presId="urn:microsoft.com/office/officeart/2008/layout/HorizontalMultiLevelHierarchy"/>
    <dgm:cxn modelId="{842EA610-607A-4C65-86F6-4EF612BC22C3}" type="presOf" srcId="{2743D6D3-9A90-4898-9149-AAC579F5BA16}" destId="{FC9A7E38-5BBC-42A5-9909-F819E91E7FF8}" srcOrd="1" destOrd="0" presId="urn:microsoft.com/office/officeart/2008/layout/HorizontalMultiLevelHierarchy"/>
    <dgm:cxn modelId="{9C58E329-10D7-4A51-A482-4C577825B63C}" type="presOf" srcId="{AE002DBC-53FB-4426-9399-6BAEDCA15BF3}" destId="{4C8C2BE2-71A8-4627-B9B3-7C56091FB16D}" srcOrd="0" destOrd="0" presId="urn:microsoft.com/office/officeart/2008/layout/HorizontalMultiLevelHierarchy"/>
    <dgm:cxn modelId="{05A746E8-6B7A-4238-8BAF-BE5F9090BDE5}" type="presOf" srcId="{9CE89F7C-A19A-4EEE-9C8A-2C6CF68CDE0A}" destId="{0000D993-3D9E-4B36-B107-417E880EB9C2}" srcOrd="0" destOrd="0" presId="urn:microsoft.com/office/officeart/2008/layout/HorizontalMultiLevelHierarchy"/>
    <dgm:cxn modelId="{256E6D0D-770E-4D80-9FBA-966B3D9F7E9B}" type="presOf" srcId="{146C4B4D-E263-46F0-846F-2D27F9EFC1C6}" destId="{13A858F2-52BE-4CEF-85EE-0CE0B17D624C}" srcOrd="0" destOrd="0" presId="urn:microsoft.com/office/officeart/2008/layout/HorizontalMultiLevelHierarchy"/>
    <dgm:cxn modelId="{43253C01-52AA-4339-AAA7-E6A5D120B614}" type="presOf" srcId="{9CE89F7C-A19A-4EEE-9C8A-2C6CF68CDE0A}" destId="{DA55E4E6-CB9D-47C1-BFE5-1BA5382619DE}" srcOrd="1" destOrd="0" presId="urn:microsoft.com/office/officeart/2008/layout/HorizontalMultiLevelHierarchy"/>
    <dgm:cxn modelId="{4FE38AE3-E646-4433-A94E-6E3A306BC198}" type="presParOf" srcId="{AB8CDCD4-78F0-4759-978C-FFC40C62F656}" destId="{53242C50-3B20-4D6F-ACE2-BF8A9262A5CE}" srcOrd="0" destOrd="0" presId="urn:microsoft.com/office/officeart/2008/layout/HorizontalMultiLevelHierarchy"/>
    <dgm:cxn modelId="{ECB88A5B-2FAE-438F-B676-84C77081DCB5}" type="presParOf" srcId="{53242C50-3B20-4D6F-ACE2-BF8A9262A5CE}" destId="{78CD0FE2-D10E-474F-8201-370E9E5EF906}" srcOrd="0" destOrd="0" presId="urn:microsoft.com/office/officeart/2008/layout/HorizontalMultiLevelHierarchy"/>
    <dgm:cxn modelId="{90B82E14-37BC-4B95-B122-8E9888A0C62C}" type="presParOf" srcId="{53242C50-3B20-4D6F-ACE2-BF8A9262A5CE}" destId="{B5EC78A9-D17C-4DD9-AD82-1D288CD6E891}" srcOrd="1" destOrd="0" presId="urn:microsoft.com/office/officeart/2008/layout/HorizontalMultiLevelHierarchy"/>
    <dgm:cxn modelId="{20E9747A-1CAB-43F4-9898-00436BE9883C}" type="presParOf" srcId="{B5EC78A9-D17C-4DD9-AD82-1D288CD6E891}" destId="{13A858F2-52BE-4CEF-85EE-0CE0B17D624C}" srcOrd="0" destOrd="0" presId="urn:microsoft.com/office/officeart/2008/layout/HorizontalMultiLevelHierarchy"/>
    <dgm:cxn modelId="{575D4031-30C3-4696-9C47-70E884CCF852}" type="presParOf" srcId="{13A858F2-52BE-4CEF-85EE-0CE0B17D624C}" destId="{F47B766D-797F-448D-A7A1-11DADC7F1FF1}" srcOrd="0" destOrd="0" presId="urn:microsoft.com/office/officeart/2008/layout/HorizontalMultiLevelHierarchy"/>
    <dgm:cxn modelId="{C7D693E7-D7D2-4A50-81C8-40B6B7531549}" type="presParOf" srcId="{B5EC78A9-D17C-4DD9-AD82-1D288CD6E891}" destId="{0DAD54B2-9D63-4233-BFE2-DB858EC0BC17}" srcOrd="1" destOrd="0" presId="urn:microsoft.com/office/officeart/2008/layout/HorizontalMultiLevelHierarchy"/>
    <dgm:cxn modelId="{6584E815-82C4-4057-89CF-CE16E56B2F04}" type="presParOf" srcId="{0DAD54B2-9D63-4233-BFE2-DB858EC0BC17}" destId="{B3B65751-B7E3-4916-B76C-445A8BFB5F29}" srcOrd="0" destOrd="0" presId="urn:microsoft.com/office/officeart/2008/layout/HorizontalMultiLevelHierarchy"/>
    <dgm:cxn modelId="{59D77753-1599-470B-AA48-2A7D52AD994E}" type="presParOf" srcId="{0DAD54B2-9D63-4233-BFE2-DB858EC0BC17}" destId="{57666C1B-3F29-42AB-A5CF-D6DFBB112899}" srcOrd="1" destOrd="0" presId="urn:microsoft.com/office/officeart/2008/layout/HorizontalMultiLevelHierarchy"/>
    <dgm:cxn modelId="{C2C40B75-C67D-42D3-94FE-82B95A48146E}" type="presParOf" srcId="{B5EC78A9-D17C-4DD9-AD82-1D288CD6E891}" destId="{0000D993-3D9E-4B36-B107-417E880EB9C2}" srcOrd="2" destOrd="0" presId="urn:microsoft.com/office/officeart/2008/layout/HorizontalMultiLevelHierarchy"/>
    <dgm:cxn modelId="{7965010B-5E23-4F66-ACE3-AD4B0334B3F8}" type="presParOf" srcId="{0000D993-3D9E-4B36-B107-417E880EB9C2}" destId="{DA55E4E6-CB9D-47C1-BFE5-1BA5382619DE}" srcOrd="0" destOrd="0" presId="urn:microsoft.com/office/officeart/2008/layout/HorizontalMultiLevelHierarchy"/>
    <dgm:cxn modelId="{E7A35061-A596-4406-BE02-D7F3594233CE}" type="presParOf" srcId="{B5EC78A9-D17C-4DD9-AD82-1D288CD6E891}" destId="{A1885DDB-8079-4D34-9A7F-2A77F65B9BA1}" srcOrd="3" destOrd="0" presId="urn:microsoft.com/office/officeart/2008/layout/HorizontalMultiLevelHierarchy"/>
    <dgm:cxn modelId="{F3EB19A2-6CD0-4854-A574-10BEA0CD5756}" type="presParOf" srcId="{A1885DDB-8079-4D34-9A7F-2A77F65B9BA1}" destId="{C9E01E4F-155D-42BC-8931-D8BF06EA6347}" srcOrd="0" destOrd="0" presId="urn:microsoft.com/office/officeart/2008/layout/HorizontalMultiLevelHierarchy"/>
    <dgm:cxn modelId="{BD28615B-45A8-4CD6-80F7-77761D5CF956}" type="presParOf" srcId="{A1885DDB-8079-4D34-9A7F-2A77F65B9BA1}" destId="{4EC32552-527D-474E-B99F-471F15A458B4}" srcOrd="1" destOrd="0" presId="urn:microsoft.com/office/officeart/2008/layout/HorizontalMultiLevelHierarchy"/>
    <dgm:cxn modelId="{F379D3E7-588A-47FA-AC47-BF9BF558496A}" type="presParOf" srcId="{B5EC78A9-D17C-4DD9-AD82-1D288CD6E891}" destId="{793D08FD-07BE-4ADB-A92F-3F1B0AB0B9FA}" srcOrd="4" destOrd="0" presId="urn:microsoft.com/office/officeart/2008/layout/HorizontalMultiLevelHierarchy"/>
    <dgm:cxn modelId="{259058EB-8234-4154-BB8E-B2C531C198E5}" type="presParOf" srcId="{793D08FD-07BE-4ADB-A92F-3F1B0AB0B9FA}" destId="{FC9A7E38-5BBC-42A5-9909-F819E91E7FF8}" srcOrd="0" destOrd="0" presId="urn:microsoft.com/office/officeart/2008/layout/HorizontalMultiLevelHierarchy"/>
    <dgm:cxn modelId="{95E3AC80-C4AE-4A9E-9703-2330A551E834}" type="presParOf" srcId="{B5EC78A9-D17C-4DD9-AD82-1D288CD6E891}" destId="{F7EA5335-9490-4AAF-B571-4ECDA6BCAF12}" srcOrd="5" destOrd="0" presId="urn:microsoft.com/office/officeart/2008/layout/HorizontalMultiLevelHierarchy"/>
    <dgm:cxn modelId="{E9409BC2-E2B1-4392-BDCA-995519036CE9}" type="presParOf" srcId="{F7EA5335-9490-4AAF-B571-4ECDA6BCAF12}" destId="{845F82CC-4725-49E9-8284-46C20068E896}" srcOrd="0" destOrd="0" presId="urn:microsoft.com/office/officeart/2008/layout/HorizontalMultiLevelHierarchy"/>
    <dgm:cxn modelId="{BD2BC141-AD82-42C3-ADFE-D1E4C8A092B0}" type="presParOf" srcId="{F7EA5335-9490-4AAF-B571-4ECDA6BCAF12}" destId="{12ABD074-E459-402B-B00A-89EF8855CA0B}" srcOrd="1" destOrd="0" presId="urn:microsoft.com/office/officeart/2008/layout/HorizontalMultiLevelHierarchy"/>
    <dgm:cxn modelId="{E267B2B2-B5B3-4CC8-AF7E-B194CC00F6DC}" type="presParOf" srcId="{B5EC78A9-D17C-4DD9-AD82-1D288CD6E891}" destId="{4C8C2BE2-71A8-4627-B9B3-7C56091FB16D}" srcOrd="6" destOrd="0" presId="urn:microsoft.com/office/officeart/2008/layout/HorizontalMultiLevelHierarchy"/>
    <dgm:cxn modelId="{C1394965-FF22-46BA-8B25-A758E6525AB8}" type="presParOf" srcId="{4C8C2BE2-71A8-4627-B9B3-7C56091FB16D}" destId="{21401EB8-2A20-4648-84F7-09EEB7EABBE3}" srcOrd="0" destOrd="0" presId="urn:microsoft.com/office/officeart/2008/layout/HorizontalMultiLevelHierarchy"/>
    <dgm:cxn modelId="{1C69AB60-E6E8-4C67-8D12-78797CD95D51}" type="presParOf" srcId="{B5EC78A9-D17C-4DD9-AD82-1D288CD6E891}" destId="{535063D9-C95D-426C-B85D-E309277A0846}" srcOrd="7" destOrd="0" presId="urn:microsoft.com/office/officeart/2008/layout/HorizontalMultiLevelHierarchy"/>
    <dgm:cxn modelId="{57B4FAC4-70CC-4D4D-9576-E1F1CEBC03E9}" type="presParOf" srcId="{535063D9-C95D-426C-B85D-E309277A0846}" destId="{1FED8BB8-2A67-4471-B159-23A20EC02970}" srcOrd="0" destOrd="0" presId="urn:microsoft.com/office/officeart/2008/layout/HorizontalMultiLevelHierarchy"/>
    <dgm:cxn modelId="{722EB334-E49C-41CA-AA89-1455204615C9}" type="presParOf" srcId="{535063D9-C95D-426C-B85D-E309277A0846}" destId="{71A78AEB-F6B5-48F7-9332-BA20E31B825C}" srcOrd="1" destOrd="0" presId="urn:microsoft.com/office/officeart/2008/layout/HorizontalMultiLevelHierarchy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0BBC24-788D-44A8-851F-38A86965F357}">
      <dsp:nvSpPr>
        <dsp:cNvPr id="0" name=""/>
        <dsp:cNvSpPr/>
      </dsp:nvSpPr>
      <dsp:spPr>
        <a:xfrm flipH="1">
          <a:off x="0" y="-271451"/>
          <a:ext cx="57195" cy="114300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181E9E-B0EA-4CD0-9F82-5C83A8440F6B}">
      <dsp:nvSpPr>
        <dsp:cNvPr id="0" name=""/>
        <dsp:cNvSpPr/>
      </dsp:nvSpPr>
      <dsp:spPr>
        <a:xfrm>
          <a:off x="257134" y="82524"/>
          <a:ext cx="7658100" cy="1143000"/>
        </a:xfrm>
        <a:prstGeom prst="ellipse">
          <a:avLst/>
        </a:prstGeom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lvl="0" algn="ctr" defTabSz="2311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200" kern="1200" dirty="0" smtClean="0"/>
            <a:t>Задачи:</a:t>
          </a:r>
          <a:endParaRPr lang="ru-RU" sz="5200" kern="1200" dirty="0"/>
        </a:p>
      </dsp:txBody>
      <dsp:txXfrm>
        <a:off x="257134" y="82524"/>
        <a:ext cx="7658100" cy="1143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8C2BE2-71A8-4627-B9B3-7C56091FB16D}">
      <dsp:nvSpPr>
        <dsp:cNvPr id="0" name=""/>
        <dsp:cNvSpPr/>
      </dsp:nvSpPr>
      <dsp:spPr>
        <a:xfrm>
          <a:off x="1300647" y="2267399"/>
          <a:ext cx="174154" cy="14306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7077" y="0"/>
              </a:lnTo>
              <a:lnTo>
                <a:pt x="87077" y="1430686"/>
              </a:lnTo>
              <a:lnTo>
                <a:pt x="174154" y="1430686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perspectiveRight" zoom="95000"/>
          <a:lightRig rig="flat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351693" y="2946711"/>
        <a:ext cx="72062" cy="72062"/>
      </dsp:txXfrm>
    </dsp:sp>
    <dsp:sp modelId="{793D08FD-07BE-4ADB-A92F-3F1B0AB0B9FA}">
      <dsp:nvSpPr>
        <dsp:cNvPr id="0" name=""/>
        <dsp:cNvSpPr/>
      </dsp:nvSpPr>
      <dsp:spPr>
        <a:xfrm>
          <a:off x="1300647" y="2267399"/>
          <a:ext cx="174154" cy="3505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7077" y="0"/>
              </a:lnTo>
              <a:lnTo>
                <a:pt x="87077" y="350564"/>
              </a:lnTo>
              <a:lnTo>
                <a:pt x="174154" y="35056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perspectiveRight" zoom="95000"/>
          <a:lightRig rig="flat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377938" y="2432895"/>
        <a:ext cx="19572" cy="19572"/>
      </dsp:txXfrm>
    </dsp:sp>
    <dsp:sp modelId="{0000D993-3D9E-4B36-B107-417E880EB9C2}">
      <dsp:nvSpPr>
        <dsp:cNvPr id="0" name=""/>
        <dsp:cNvSpPr/>
      </dsp:nvSpPr>
      <dsp:spPr>
        <a:xfrm>
          <a:off x="1300647" y="1465843"/>
          <a:ext cx="148176" cy="801555"/>
        </a:xfrm>
        <a:custGeom>
          <a:avLst/>
          <a:gdLst/>
          <a:ahLst/>
          <a:cxnLst/>
          <a:rect l="0" t="0" r="0" b="0"/>
          <a:pathLst>
            <a:path>
              <a:moveTo>
                <a:pt x="0" y="801555"/>
              </a:moveTo>
              <a:lnTo>
                <a:pt x="74088" y="801555"/>
              </a:lnTo>
              <a:lnTo>
                <a:pt x="74088" y="0"/>
              </a:lnTo>
              <a:lnTo>
                <a:pt x="148176" y="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perspectiveRight" zoom="95000"/>
          <a:lightRig rig="flat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354357" y="1846242"/>
        <a:ext cx="40756" cy="40756"/>
      </dsp:txXfrm>
    </dsp:sp>
    <dsp:sp modelId="{13A858F2-52BE-4CEF-85EE-0CE0B17D624C}">
      <dsp:nvSpPr>
        <dsp:cNvPr id="0" name=""/>
        <dsp:cNvSpPr/>
      </dsp:nvSpPr>
      <dsp:spPr>
        <a:xfrm>
          <a:off x="1300647" y="529737"/>
          <a:ext cx="171175" cy="1737662"/>
        </a:xfrm>
        <a:custGeom>
          <a:avLst/>
          <a:gdLst/>
          <a:ahLst/>
          <a:cxnLst/>
          <a:rect l="0" t="0" r="0" b="0"/>
          <a:pathLst>
            <a:path>
              <a:moveTo>
                <a:pt x="0" y="1737662"/>
              </a:moveTo>
              <a:lnTo>
                <a:pt x="85587" y="1737662"/>
              </a:lnTo>
              <a:lnTo>
                <a:pt x="85587" y="0"/>
              </a:lnTo>
              <a:lnTo>
                <a:pt x="171175" y="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perspectiveRight" zoom="95000"/>
          <a:lightRig rig="flat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1342583" y="1354916"/>
        <a:ext cx="87303" cy="87303"/>
      </dsp:txXfrm>
    </dsp:sp>
    <dsp:sp modelId="{78CD0FE2-D10E-474F-8201-370E9E5EF906}">
      <dsp:nvSpPr>
        <dsp:cNvPr id="0" name=""/>
        <dsp:cNvSpPr/>
      </dsp:nvSpPr>
      <dsp:spPr>
        <a:xfrm rot="16200000">
          <a:off x="-1387043" y="1838272"/>
          <a:ext cx="4517127" cy="8582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perspectiveRight" zoom="95000"/>
          <a:lightRig rig="flat" dir="t"/>
        </a:scene3d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400" kern="1200" dirty="0" smtClean="0">
              <a:solidFill>
                <a:schemeClr val="tx1"/>
              </a:solidFill>
            </a:rPr>
            <a:t>ТЕМЫ</a:t>
          </a:r>
          <a:endParaRPr lang="ru-RU" sz="5400" kern="1200" dirty="0">
            <a:solidFill>
              <a:schemeClr val="tx1"/>
            </a:solidFill>
          </a:endParaRPr>
        </a:p>
      </dsp:txBody>
      <dsp:txXfrm>
        <a:off x="-1387043" y="1838272"/>
        <a:ext cx="4517127" cy="858254"/>
      </dsp:txXfrm>
    </dsp:sp>
    <dsp:sp modelId="{B3B65751-B7E3-4916-B76C-445A8BFB5F29}">
      <dsp:nvSpPr>
        <dsp:cNvPr id="0" name=""/>
        <dsp:cNvSpPr/>
      </dsp:nvSpPr>
      <dsp:spPr>
        <a:xfrm>
          <a:off x="1471822" y="100609"/>
          <a:ext cx="6754797" cy="85825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glow rad="228600">
            <a:schemeClr val="accent5">
              <a:satMod val="175000"/>
              <a:alpha val="40000"/>
            </a:schemeClr>
          </a:glow>
        </a:effectLst>
        <a:scene3d>
          <a:camera prst="perspectiveRight" zoom="95000"/>
          <a:lightRig rig="flat" dir="t"/>
        </a:scene3d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</a:rPr>
            <a:t>Совладание с негативными эмоциями (эмоцией злости)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1513719" y="142506"/>
        <a:ext cx="6671003" cy="774460"/>
      </dsp:txXfrm>
    </dsp:sp>
    <dsp:sp modelId="{C9E01E4F-155D-42BC-8931-D8BF06EA6347}">
      <dsp:nvSpPr>
        <dsp:cNvPr id="0" name=""/>
        <dsp:cNvSpPr/>
      </dsp:nvSpPr>
      <dsp:spPr>
        <a:xfrm>
          <a:off x="1448823" y="1036716"/>
          <a:ext cx="6754797" cy="858254"/>
        </a:xfrm>
        <a:prstGeom prst="roundRect">
          <a:avLst/>
        </a:prstGeom>
        <a:solidFill>
          <a:srgbClr val="00B0F0"/>
        </a:soli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perspectiveRight" zoom="95000"/>
          <a:lightRig rig="flat" dir="t"/>
        </a:scene3d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chemeClr val="tx1"/>
              </a:solidFill>
            </a:rPr>
            <a:t>Развитие навыков общения</a:t>
          </a:r>
          <a:endParaRPr lang="ru-RU" sz="3200" kern="1200" dirty="0">
            <a:solidFill>
              <a:schemeClr val="tx1"/>
            </a:solidFill>
          </a:endParaRPr>
        </a:p>
      </dsp:txBody>
      <dsp:txXfrm>
        <a:off x="1490720" y="1078613"/>
        <a:ext cx="6671003" cy="774460"/>
      </dsp:txXfrm>
    </dsp:sp>
    <dsp:sp modelId="{845F82CC-4725-49E9-8284-46C20068E896}">
      <dsp:nvSpPr>
        <dsp:cNvPr id="0" name=""/>
        <dsp:cNvSpPr/>
      </dsp:nvSpPr>
      <dsp:spPr>
        <a:xfrm>
          <a:off x="1474802" y="2188836"/>
          <a:ext cx="6754797" cy="858254"/>
        </a:xfrm>
        <a:prstGeom prst="flowChartAlternateProcess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perspectiveRight" zoom="95000"/>
          <a:lightRig rig="flat" dir="t"/>
        </a:scene3d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chemeClr val="tx1"/>
              </a:solidFill>
            </a:rPr>
            <a:t>Умение взаимодействовать друг с другом</a:t>
          </a:r>
          <a:endParaRPr lang="ru-RU" sz="3200" kern="1200" dirty="0">
            <a:solidFill>
              <a:schemeClr val="tx1"/>
            </a:solidFill>
          </a:endParaRPr>
        </a:p>
      </dsp:txBody>
      <dsp:txXfrm>
        <a:off x="1516698" y="2230732"/>
        <a:ext cx="6671005" cy="774462"/>
      </dsp:txXfrm>
    </dsp:sp>
    <dsp:sp modelId="{1FED8BB8-2A67-4471-B159-23A20EC02970}">
      <dsp:nvSpPr>
        <dsp:cNvPr id="0" name=""/>
        <dsp:cNvSpPr/>
      </dsp:nvSpPr>
      <dsp:spPr>
        <a:xfrm>
          <a:off x="1474802" y="3268958"/>
          <a:ext cx="6754797" cy="858254"/>
        </a:xfrm>
        <a:prstGeom prst="roundRect">
          <a:avLst/>
        </a:prstGeom>
        <a:solidFill>
          <a:schemeClr val="accent6"/>
        </a:soli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perspectiveRight" zoom="95000"/>
          <a:lightRig rig="flat" dir="t"/>
        </a:scene3d>
        <a:sp3d extrusionH="381000" contourW="38100" prstMaterial="matte">
          <a:bevelT w="101600" prst="riblet"/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</a:rPr>
            <a:t>Создание благоприятной атмосферы в квартире (атмосфере доверия)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1516699" y="3310855"/>
        <a:ext cx="6671003" cy="7744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2D96E0-0739-43C4-B7A3-80EA3275CB03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94F4AF-8EBF-4B0B-8E10-D82C5139E0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07120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baseline="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4F4AF-8EBF-4B0B-8E10-D82C5139E0C7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57523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D1DB9-4F0E-4AE8-BDFB-439424979E1A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75A0-697C-4AA4-8522-952A5E956D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D1DB9-4F0E-4AE8-BDFB-439424979E1A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75A0-697C-4AA4-8522-952A5E956D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D1DB9-4F0E-4AE8-BDFB-439424979E1A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75A0-697C-4AA4-8522-952A5E956D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D1DB9-4F0E-4AE8-BDFB-439424979E1A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75A0-697C-4AA4-8522-952A5E956D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D1DB9-4F0E-4AE8-BDFB-439424979E1A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75A0-697C-4AA4-8522-952A5E956D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D1DB9-4F0E-4AE8-BDFB-439424979E1A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75A0-697C-4AA4-8522-952A5E956D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D1DB9-4F0E-4AE8-BDFB-439424979E1A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75A0-697C-4AA4-8522-952A5E956D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D1DB9-4F0E-4AE8-BDFB-439424979E1A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75A0-697C-4AA4-8522-952A5E956D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D1DB9-4F0E-4AE8-BDFB-439424979E1A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75A0-697C-4AA4-8522-952A5E956D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D1DB9-4F0E-4AE8-BDFB-439424979E1A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75A0-697C-4AA4-8522-952A5E956D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D1DB9-4F0E-4AE8-BDFB-439424979E1A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75A0-697C-4AA4-8522-952A5E956D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D1DB9-4F0E-4AE8-BDFB-439424979E1A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775A0-697C-4AA4-8522-952A5E956D5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ircl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64307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b="1" dirty="0" smtClean="0"/>
              <a:t>Групповые занятия психолога</a:t>
            </a:r>
            <a:br>
              <a:rPr lang="ru-RU" sz="3200" b="1" dirty="0" smtClean="0"/>
            </a:br>
            <a:r>
              <a:rPr lang="ru-RU" sz="3200" b="1" dirty="0" smtClean="0"/>
              <a:t> с детьми дошкольного возраста в детском доме</a:t>
            </a:r>
            <a:endParaRPr lang="ru-RU" sz="3200" b="1" dirty="0"/>
          </a:p>
        </p:txBody>
      </p:sp>
      <p:pic>
        <p:nvPicPr>
          <p:cNvPr id="1026" name="Picture 2" descr="C:\Documents and Settings\Пользователь\Рабочий стол\презентация\SDC15404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32" y="2000240"/>
            <a:ext cx="5572164" cy="3714775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pPr algn="just"/>
            <a:r>
              <a:rPr lang="ru-RU" sz="2000" b="1" dirty="0" smtClean="0"/>
              <a:t>Развиваем навыки общения: учимся понимать друг друга не только при помощи слов, но и жестов, мимики, телодвижений; слышать и слушать друг друга, вести диалог, преодолевать стеснение и трудности в общении</a:t>
            </a:r>
            <a:endParaRPr lang="ru-RU" sz="20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500174"/>
            <a:ext cx="4040188" cy="47149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500174"/>
            <a:ext cx="4143404" cy="47149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Выполняем упражнения на установление доверительных отношений , доброжелательной атмосфере в квартире. 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Детям легче даются игры соревновательного характера на установление победителя, чем игры на доверие. 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5" y="1500188"/>
            <a:ext cx="3929090" cy="46259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428736"/>
            <a:ext cx="4214842" cy="4697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800" b="1" dirty="0" smtClean="0">
                <a:solidFill>
                  <a:schemeClr val="tx1"/>
                </a:solidFill>
              </a:rPr>
              <a:t>В завершении каждого группового  занятия мы проводим упражнения на релаксацию (расслабляющие упражнения),на снятие мышечного и эмоционального напряжения. Для этого мы используем спокойную расслабляющую музыку.</a:t>
            </a:r>
            <a:endParaRPr lang="ru-RU" sz="1800" b="1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500174"/>
            <a:ext cx="8143932" cy="4625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6900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5" descr="спасибо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just"/>
            <a:r>
              <a:rPr lang="ru-RU" sz="2600" dirty="0" smtClean="0"/>
              <a:t>Помогают преодолеть эмоциональные проблемы: побороть застенчивость, повысить самооценку, снизить тревожность, разобраться в собственных чувствах и состояниях</a:t>
            </a:r>
          </a:p>
          <a:p>
            <a:pPr algn="just"/>
            <a:r>
              <a:rPr lang="ru-RU" sz="2600" dirty="0" smtClean="0"/>
              <a:t>Преодолеть трудности общения, научиться высказывать свое мнение, отстаивать свою  позицию, развить навык общения</a:t>
            </a:r>
          </a:p>
          <a:p>
            <a:pPr algn="just"/>
            <a:r>
              <a:rPr lang="ru-RU" sz="2600" dirty="0" smtClean="0"/>
              <a:t>Способствуют созданию  благоприятной  дружественной   атмосфере в квартире,  атмосфере доверия и взаимопонимания.</a:t>
            </a:r>
          </a:p>
          <a:p>
            <a:pPr algn="just">
              <a:buNone/>
            </a:pPr>
            <a:endParaRPr lang="ru-RU" sz="2600" dirty="0" smtClean="0">
              <a:solidFill>
                <a:srgbClr val="FFFF00"/>
              </a:solidFill>
            </a:endParaRPr>
          </a:p>
          <a:p>
            <a:pPr algn="just">
              <a:buNone/>
            </a:pPr>
            <a:endParaRPr lang="ru-RU" sz="2000" dirty="0" smtClean="0"/>
          </a:p>
          <a:p>
            <a:pPr algn="just">
              <a:buNone/>
            </a:pPr>
            <a:endParaRPr lang="ru-RU" sz="2000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66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88121332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Фотоотчёт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85720" y="1673424"/>
            <a:ext cx="8496944" cy="51845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144879914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blipFill>
            <a:blip r:embed="rId3"/>
            <a:tile tx="0" ty="0" sx="100000" sy="100000" flip="none" algn="tl"/>
          </a:blipFill>
          <a:ln>
            <a:solidFill>
              <a:schemeClr val="accent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ru-RU" sz="2400" b="1" dirty="0" smtClean="0"/>
              <a:t>Любое групповое занятие с детьми мы начинаем в кругу. Оно дает нам ощущение единства, чувство защищенности и конфиденциальности</a:t>
            </a:r>
            <a:endParaRPr lang="ru-RU" sz="2400" b="1" dirty="0"/>
          </a:p>
        </p:txBody>
      </p:sp>
      <p:sp>
        <p:nvSpPr>
          <p:cNvPr id="7" name="Овал 6"/>
          <p:cNvSpPr/>
          <p:nvPr/>
        </p:nvSpPr>
        <p:spPr>
          <a:xfrm>
            <a:off x="8643966" y="357166"/>
            <a:ext cx="45719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Documents and Settings\Пользователь\Рабочий стол\презентация\IMG_005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1428736"/>
            <a:ext cx="4000528" cy="4572032"/>
          </a:xfrm>
          <a:prstGeom prst="rect">
            <a:avLst/>
          </a:prstGeom>
          <a:noFill/>
        </p:spPr>
      </p:pic>
      <p:pic>
        <p:nvPicPr>
          <p:cNvPr id="1027" name="Picture 3" descr="C:\Documents and Settings\Пользователь\Рабочий стол\презентация\SDC1539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1428736"/>
            <a:ext cx="4257676" cy="4572032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На занятиях мы учимся  снимать психологическое напряжение ( избавляться от эмоции «злость»)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C:\Documents and Settings\Пользователь\Рабочий стол\презентация\Копия IMG_006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500174"/>
            <a:ext cx="4214842" cy="4500594"/>
          </a:xfrm>
          <a:prstGeom prst="rect">
            <a:avLst/>
          </a:prstGeom>
          <a:noFill/>
        </p:spPr>
      </p:pic>
      <p:pic>
        <p:nvPicPr>
          <p:cNvPr id="2052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500174"/>
            <a:ext cx="4071966" cy="4500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299007855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2553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just"/>
            <a:r>
              <a:rPr lang="ru-RU" sz="1600" b="1" dirty="0" smtClean="0"/>
              <a:t>На занятиях мы делимся добротой друг с другом, учимся принимать и понимать друг друга, снимать психологическое напряжение. Детям нравятся тактильные прикосновения, проявления внимания и ласки по отношению к ним, но упражнения, требующие поделиться своей добротой с другими у некоторых детей вызывают затруднения</a:t>
            </a:r>
            <a:endParaRPr lang="ru-RU" sz="16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6" name="Picture 4" descr="C:\Documents and Settings\Пользователь\Рабочий стол\презентация\IMG_006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571612"/>
            <a:ext cx="4214842" cy="4857784"/>
          </a:xfrm>
          <a:prstGeom prst="rect">
            <a:avLst/>
          </a:prstGeom>
          <a:noFill/>
        </p:spPr>
      </p:pic>
      <p:pic>
        <p:nvPicPr>
          <p:cNvPr id="3077" name="Picture 5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500174"/>
            <a:ext cx="4041775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dirty="0" smtClean="0"/>
              <a:t>Учимся взаимодействовать друг с другом </a:t>
            </a:r>
            <a:br>
              <a:rPr lang="ru-RU" sz="2400" dirty="0" smtClean="0"/>
            </a:br>
            <a:r>
              <a:rPr lang="ru-RU" sz="2400" dirty="0" smtClean="0"/>
              <a:t>(игры на телесный контакт)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nts and Settings\Пользователь\Рабочий стол\презентация\SDC1540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428736"/>
            <a:ext cx="4040188" cy="4786346"/>
          </a:xfrm>
          <a:prstGeom prst="rect">
            <a:avLst/>
          </a:prstGeom>
          <a:noFill/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428736"/>
            <a:ext cx="4186239" cy="4786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dirty="0" smtClean="0"/>
              <a:t>Выполняем упражнения на групповое  взаимодействие, чтобы сплотить и объединить детей </a:t>
            </a:r>
            <a:r>
              <a:rPr lang="ru-RU" sz="2400" dirty="0" smtClean="0"/>
              <a:t>(«Мы одна семья!»)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Documents and Settings\Пользователь\Рабочий стол\презентация\SDC1541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428736"/>
            <a:ext cx="4040188" cy="46434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4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1428737"/>
            <a:ext cx="4186238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536</TotalTime>
  <Words>263</Words>
  <Application>Microsoft Office PowerPoint</Application>
  <PresentationFormat>Экран (4:3)</PresentationFormat>
  <Paragraphs>21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Групповые занятия психолога  с детьми дошкольного возраста в детском доме</vt:lpstr>
      <vt:lpstr>Слайд 2</vt:lpstr>
      <vt:lpstr>Слайд 3</vt:lpstr>
      <vt:lpstr>Фотоотчёт</vt:lpstr>
      <vt:lpstr>Любое групповое занятие с детьми мы начинаем в кругу. Оно дает нам ощущение единства, чувство защищенности и конфиденциальности</vt:lpstr>
      <vt:lpstr>На занятиях мы учимся  снимать психологическое напряжение ( избавляться от эмоции «злость»)</vt:lpstr>
      <vt:lpstr>На занятиях мы делимся добротой друг с другом, учимся принимать и понимать друг друга, снимать психологическое напряжение. Детям нравятся тактильные прикосновения, проявления внимания и ласки по отношению к ним, но упражнения, требующие поделиться своей добротой с другими у некоторых детей вызывают затруднения</vt:lpstr>
      <vt:lpstr>Учимся взаимодействовать друг с другом  (игры на телесный контакт)</vt:lpstr>
      <vt:lpstr>Выполняем упражнения на групповое  взаимодействие, чтобы сплотить и объединить детей («Мы одна семья!»)</vt:lpstr>
      <vt:lpstr>Развиваем навыки общения: учимся понимать друг друга не только при помощи слов, но и жестов, мимики, телодвижений; слышать и слушать друг друга, вести диалог, преодолевать стеснение и трудности в общении</vt:lpstr>
      <vt:lpstr>Выполняем упражнения на установление доверительных отношений , доброжелательной атмосфере в квартире.  Детям легче даются игры соревновательного характера на установление победителя, чем игры на доверие. </vt:lpstr>
      <vt:lpstr>В завершении каждого группового  занятия мы проводим упражнения на релаксацию (расслабляющие упражнения),на снятие мышечного и эмоционального напряжения. Для этого мы используем спокойную расслабляющую музыку.</vt:lpstr>
      <vt:lpstr>Слайд 13</vt:lpstr>
    </vt:vector>
  </TitlesOfParts>
  <Company>Д/Д "Соловьиная Роща"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Групповые занятия с детьми</dc:title>
  <dc:creator>komp 4</dc:creator>
  <cp:lastModifiedBy>komp 4</cp:lastModifiedBy>
  <cp:revision>85</cp:revision>
  <dcterms:created xsi:type="dcterms:W3CDTF">2017-02-21T09:33:37Z</dcterms:created>
  <dcterms:modified xsi:type="dcterms:W3CDTF">2017-04-28T08:07:16Z</dcterms:modified>
</cp:coreProperties>
</file>