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19.png"/><Relationship Id="rId7" Type="http://schemas.openxmlformats.org/officeDocument/2006/relationships/image" Target="../media/image22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7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38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3888" y="0"/>
            <a:ext cx="5459883" cy="179316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Путешествие в страну сказок</a:t>
            </a:r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4088" y="5589240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Выполнила: Воспитатель Мыльникова Юлия Викторовна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305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07904" cy="27809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2813" y1="18112" x2="2813" y2="18112"/>
                        <a14:backgroundMark x1="13191" y1="18112" x2="13191" y2="18112"/>
                        <a14:backgroundMark x1="81183" y1="19539" x2="81183" y2="19539"/>
                        <a14:backgroundMark x1="17362" y1="84303" x2="17362" y2="84303"/>
                        <a14:backgroundMark x1="82444" y1="82437" x2="82444" y2="82437"/>
                        <a14:backgroundMark x1="94083" y1="82437" x2="94083" y2="82437"/>
                        <a14:backgroundMark x1="67507" y1="94621" x2="67507" y2="946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750212"/>
            <a:ext cx="3391721" cy="29969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24818"/>
            <a:ext cx="2978894" cy="26124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720" y="3429000"/>
            <a:ext cx="2643187" cy="18335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3429000"/>
            <a:ext cx="2837457" cy="23138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75198" y="2038536"/>
            <a:ext cx="1738080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2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14"/>
            <a:ext cx="9144000" cy="6845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75756" y="3717032"/>
            <a:ext cx="4392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Станция «Закончи пословицу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43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374" y="1834664"/>
            <a:ext cx="5340424" cy="50233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696" y="384915"/>
            <a:ext cx="4680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Пусть герои сказок дарят нам тепло,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Пусть добро на веки побеждает зло!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21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3276"/>
            <a:ext cx="6852592" cy="64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9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8" y="0"/>
            <a:ext cx="9144000" cy="68364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9792" y="4235936"/>
            <a:ext cx="4464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Сказка, сказка прибаутка</a:t>
            </a:r>
          </a:p>
          <a:p>
            <a:r>
              <a:rPr lang="ru-RU" sz="2000" b="1" dirty="0" smtClean="0"/>
              <a:t>Рассказать ее не шутка.</a:t>
            </a:r>
          </a:p>
          <a:p>
            <a:r>
              <a:rPr lang="ru-RU" sz="2000" b="1" dirty="0" smtClean="0"/>
              <a:t>Чтобы сказочка сначала,</a:t>
            </a:r>
          </a:p>
          <a:p>
            <a:r>
              <a:rPr lang="ru-RU" sz="2000" b="1" dirty="0" smtClean="0"/>
              <a:t>Словно реченька журчала,</a:t>
            </a:r>
          </a:p>
          <a:p>
            <a:r>
              <a:rPr lang="ru-RU" sz="2000" b="1" dirty="0" smtClean="0"/>
              <a:t>Чтоб к концу и стар, и мал</a:t>
            </a:r>
          </a:p>
          <a:p>
            <a:r>
              <a:rPr lang="ru-RU" sz="2000" b="1" dirty="0" smtClean="0"/>
              <a:t>От нее не задремал.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911040" y="764704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Станция «Загадочная»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20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83968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5657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91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1196752"/>
            <a:ext cx="4876800" cy="4876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6632"/>
            <a:ext cx="4256142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9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38"/>
            <a:ext cx="428625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341" y="763203"/>
            <a:ext cx="4075810" cy="537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51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19604" y1="7647" x2="19604" y2="7647"/>
                        <a14:backgroundMark x1="22247" y1="25294" x2="22247" y2="25294"/>
                        <a14:backgroundMark x1="76432" y1="33235" x2="76432" y2="33235"/>
                        <a14:backgroundMark x1="83921" y1="85882" x2="83921" y2="85882"/>
                        <a14:backgroundMark x1="28414" y1="79706" x2="28414" y2="79706"/>
                        <a14:backgroundMark x1="21586" y1="95882" x2="21586" y2="95882"/>
                        <a14:backgroundMark x1="4846" y1="77647" x2="4846" y2="77647"/>
                        <a14:backgroundMark x1="95154" y1="37059" x2="95154" y2="37059"/>
                        <a14:backgroundMark x1="7489" y1="30294" x2="7489" y2="302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640" y="689179"/>
            <a:ext cx="6249871" cy="46805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" b="100000" l="10000" r="90000">
                        <a14:backgroundMark x1="11667" y1="30778" x2="11667" y2="30778"/>
                        <a14:backgroundMark x1="6111" y1="30778" x2="6111" y2="30778"/>
                        <a14:backgroundMark x1="98222" y1="31444" x2="98222" y2="31444"/>
                        <a14:backgroundMark x1="88222" y1="31667" x2="88222" y2="3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-87923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1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4958644"/>
            <a:ext cx="4752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Станция «Сказочные вещи и герои»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59758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" b="90000" l="5500" r="90000">
                        <a14:backgroundMark x1="9500" y1="11800" x2="9500" y2="11800"/>
                        <a14:backgroundMark x1="83000" y1="18400" x2="83000" y2="18400"/>
                        <a14:backgroundMark x1="84250" y1="86600" x2="84250" y2="86600"/>
                        <a14:backgroundMark x1="15000" y1="86000" x2="15000" y2="86000"/>
                        <a14:backgroundMark x1="14000" y1="95200" x2="14000" y2="95200"/>
                        <a14:backgroundMark x1="1500" y1="64400" x2="1500" y2="64400"/>
                        <a14:backgroundMark x1="97000" y1="48800" x2="97000" y2="48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3810000" cy="4762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484784"/>
            <a:ext cx="990600" cy="1524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515888"/>
            <a:ext cx="2492896" cy="24928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809695"/>
            <a:ext cx="1828959" cy="24386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431" y="4005064"/>
            <a:ext cx="273367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8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7F7F7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</TotalTime>
  <Words>70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Путешествие в страну сказок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ЮленЬка...</dc:creator>
  <cp:lastModifiedBy>ЮленЬка...</cp:lastModifiedBy>
  <cp:revision>6</cp:revision>
  <dcterms:created xsi:type="dcterms:W3CDTF">2017-04-20T13:18:05Z</dcterms:created>
  <dcterms:modified xsi:type="dcterms:W3CDTF">2017-04-20T14:02:02Z</dcterms:modified>
</cp:coreProperties>
</file>