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4" r:id="rId6"/>
    <p:sldId id="262" r:id="rId7"/>
    <p:sldId id="263" r:id="rId8"/>
    <p:sldId id="261" r:id="rId9"/>
    <p:sldId id="271" r:id="rId10"/>
    <p:sldId id="276" r:id="rId11"/>
    <p:sldId id="269" r:id="rId12"/>
    <p:sldId id="275" r:id="rId13"/>
    <p:sldId id="270" r:id="rId14"/>
    <p:sldId id="267" r:id="rId15"/>
    <p:sldId id="272" r:id="rId16"/>
    <p:sldId id="273" r:id="rId17"/>
    <p:sldId id="268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7E28E1-B9AB-486F-B8E7-789500CE32F7}" type="doc">
      <dgm:prSet loTypeId="urn:microsoft.com/office/officeart/2005/8/layout/cycle4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26DCFEF-692C-43AE-943A-328590FC6A46}">
      <dgm:prSet phldrT="[Текст]" custT="1"/>
      <dgm:spPr/>
      <dgm:t>
        <a:bodyPr/>
        <a:lstStyle/>
        <a:p>
          <a:r>
            <a:rPr lang="ru-RU" sz="1600" b="1" i="0" u="none" dirty="0" smtClean="0">
              <a:latin typeface="Arial" pitchFamily="34" charset="0"/>
              <a:cs typeface="Arial" pitchFamily="34" charset="0"/>
            </a:rPr>
            <a:t>Основные черты характера</a:t>
          </a:r>
          <a:endParaRPr lang="ru-RU" sz="1600" b="1" i="0" u="none" dirty="0">
            <a:latin typeface="Arial" pitchFamily="34" charset="0"/>
            <a:cs typeface="Arial" pitchFamily="34" charset="0"/>
          </a:endParaRPr>
        </a:p>
      </dgm:t>
    </dgm:pt>
    <dgm:pt modelId="{50293AAA-3FE4-40C0-8FFA-DA879AFEF5DD}" type="parTrans" cxnId="{E163EE79-35B5-4673-9C78-68A8217B9CE0}">
      <dgm:prSet/>
      <dgm:spPr/>
      <dgm:t>
        <a:bodyPr/>
        <a:lstStyle/>
        <a:p>
          <a:endParaRPr lang="ru-RU"/>
        </a:p>
      </dgm:t>
    </dgm:pt>
    <dgm:pt modelId="{A41634A0-BE34-4BCC-B270-B026109CCDAC}" type="sibTrans" cxnId="{E163EE79-35B5-4673-9C78-68A8217B9CE0}">
      <dgm:prSet/>
      <dgm:spPr/>
      <dgm:t>
        <a:bodyPr/>
        <a:lstStyle/>
        <a:p>
          <a:endParaRPr lang="ru-RU"/>
        </a:p>
      </dgm:t>
    </dgm:pt>
    <dgm:pt modelId="{33441815-E82E-468E-8074-D65B6FD4A077}">
      <dgm:prSet phldrT="[Текст]" custT="1"/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Влияние окружающей среды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167530B2-597C-463B-AB02-0733F0768088}" type="parTrans" cxnId="{0CEA32AD-1C27-4AE8-9A75-D648639D9C8F}">
      <dgm:prSet/>
      <dgm:spPr/>
      <dgm:t>
        <a:bodyPr/>
        <a:lstStyle/>
        <a:p>
          <a:endParaRPr lang="ru-RU"/>
        </a:p>
      </dgm:t>
    </dgm:pt>
    <dgm:pt modelId="{1FC95AF5-FC28-462F-AA6E-2772FE45824C}" type="sibTrans" cxnId="{0CEA32AD-1C27-4AE8-9A75-D648639D9C8F}">
      <dgm:prSet/>
      <dgm:spPr/>
      <dgm:t>
        <a:bodyPr/>
        <a:lstStyle/>
        <a:p>
          <a:endParaRPr lang="ru-RU"/>
        </a:p>
      </dgm:t>
    </dgm:pt>
    <dgm:pt modelId="{A61B0916-6B0E-4231-94C5-B3E4F299E5A0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Arial" pitchFamily="34" charset="0"/>
              <a:cs typeface="Arial" pitchFamily="34" charset="0"/>
            </a:rPr>
            <a:t>Темперамент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075A533F-E2A0-4CF0-B712-472D73E1E9D2}" type="parTrans" cxnId="{28AB4C5A-C47F-4B39-B6AE-9BA1A3A26320}">
      <dgm:prSet/>
      <dgm:spPr/>
      <dgm:t>
        <a:bodyPr/>
        <a:lstStyle/>
        <a:p>
          <a:endParaRPr lang="ru-RU"/>
        </a:p>
      </dgm:t>
    </dgm:pt>
    <dgm:pt modelId="{4EE534BF-55C9-4190-97B4-4D0BB6951B5D}" type="sibTrans" cxnId="{28AB4C5A-C47F-4B39-B6AE-9BA1A3A26320}">
      <dgm:prSet/>
      <dgm:spPr/>
      <dgm:t>
        <a:bodyPr/>
        <a:lstStyle/>
        <a:p>
          <a:endParaRPr lang="ru-RU"/>
        </a:p>
      </dgm:t>
    </dgm:pt>
    <dgm:pt modelId="{F467FB0D-F218-48F1-8823-AD53B92F9666}">
      <dgm:prSet custT="1"/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Воля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1E473425-6AC8-4C07-B8AC-C18F5BAF65F6}" type="parTrans" cxnId="{A11A7FDC-2984-4748-94E3-2740EBC60ACE}">
      <dgm:prSet/>
      <dgm:spPr/>
      <dgm:t>
        <a:bodyPr/>
        <a:lstStyle/>
        <a:p>
          <a:endParaRPr lang="ru-RU"/>
        </a:p>
      </dgm:t>
    </dgm:pt>
    <dgm:pt modelId="{26355A54-EB4D-4CD5-861B-2F146BB0A476}" type="sibTrans" cxnId="{A11A7FDC-2984-4748-94E3-2740EBC60ACE}">
      <dgm:prSet/>
      <dgm:spPr/>
      <dgm:t>
        <a:bodyPr/>
        <a:lstStyle/>
        <a:p>
          <a:endParaRPr lang="ru-RU"/>
        </a:p>
      </dgm:t>
    </dgm:pt>
    <dgm:pt modelId="{388AE638-F923-4985-8691-1C4D7E6495A3}">
      <dgm:prSet/>
      <dgm:spPr/>
      <dgm:t>
        <a:bodyPr/>
        <a:lstStyle/>
        <a:p>
          <a:r>
            <a:rPr lang="ru-RU" b="1" dirty="0" smtClean="0"/>
            <a:t>Стойкость </a:t>
          </a:r>
          <a:endParaRPr lang="ru-RU" b="1" dirty="0"/>
        </a:p>
      </dgm:t>
    </dgm:pt>
    <dgm:pt modelId="{2B74B209-D8F3-4917-9078-1B4BE14A1446}" type="parTrans" cxnId="{2E930CB0-5924-43D3-B80A-7F0657834991}">
      <dgm:prSet/>
      <dgm:spPr/>
      <dgm:t>
        <a:bodyPr/>
        <a:lstStyle/>
        <a:p>
          <a:endParaRPr lang="ru-RU"/>
        </a:p>
      </dgm:t>
    </dgm:pt>
    <dgm:pt modelId="{6101C96B-EB93-4E15-A289-8A3FE1B22EC9}" type="sibTrans" cxnId="{2E930CB0-5924-43D3-B80A-7F0657834991}">
      <dgm:prSet/>
      <dgm:spPr/>
      <dgm:t>
        <a:bodyPr/>
        <a:lstStyle/>
        <a:p>
          <a:endParaRPr lang="ru-RU"/>
        </a:p>
      </dgm:t>
    </dgm:pt>
    <dgm:pt modelId="{AC4EE8B9-5702-41A2-B8BB-693B194A266E}">
      <dgm:prSet/>
      <dgm:spPr/>
      <dgm:t>
        <a:bodyPr/>
        <a:lstStyle/>
        <a:p>
          <a:endParaRPr lang="ru-RU" dirty="0"/>
        </a:p>
      </dgm:t>
    </dgm:pt>
    <dgm:pt modelId="{48EEDA21-998A-4B37-BBD3-30F094B9828E}" type="parTrans" cxnId="{6C0B4EAA-8BB2-40F9-AACC-2155230ABE7A}">
      <dgm:prSet/>
      <dgm:spPr/>
      <dgm:t>
        <a:bodyPr/>
        <a:lstStyle/>
        <a:p>
          <a:endParaRPr lang="ru-RU"/>
        </a:p>
      </dgm:t>
    </dgm:pt>
    <dgm:pt modelId="{31CC9DC5-228A-4CCD-A6BA-1904CED9FB8E}" type="sibTrans" cxnId="{6C0B4EAA-8BB2-40F9-AACC-2155230ABE7A}">
      <dgm:prSet/>
      <dgm:spPr/>
      <dgm:t>
        <a:bodyPr/>
        <a:lstStyle/>
        <a:p>
          <a:endParaRPr lang="ru-RU"/>
        </a:p>
      </dgm:t>
    </dgm:pt>
    <dgm:pt modelId="{FE79F1FC-31A9-40BC-BEE9-AD780BAFA5EE}">
      <dgm:prSet/>
      <dgm:spPr/>
      <dgm:t>
        <a:bodyPr/>
        <a:lstStyle/>
        <a:p>
          <a:r>
            <a:rPr lang="ru-RU" b="1" dirty="0" smtClean="0"/>
            <a:t>Закалка характера</a:t>
          </a:r>
          <a:r>
            <a:rPr lang="ru-RU" dirty="0" smtClean="0"/>
            <a:t> </a:t>
          </a:r>
          <a:endParaRPr lang="ru-RU" dirty="0"/>
        </a:p>
      </dgm:t>
    </dgm:pt>
    <dgm:pt modelId="{31A102BF-D3D0-4C30-A721-4FD558CE04E4}" type="parTrans" cxnId="{C4D0CD58-D71E-4FDA-BE49-57939462C182}">
      <dgm:prSet/>
      <dgm:spPr/>
      <dgm:t>
        <a:bodyPr/>
        <a:lstStyle/>
        <a:p>
          <a:endParaRPr lang="ru-RU"/>
        </a:p>
      </dgm:t>
    </dgm:pt>
    <dgm:pt modelId="{359A95A8-54A0-4761-83DC-E40406E3E3C7}" type="sibTrans" cxnId="{C4D0CD58-D71E-4FDA-BE49-57939462C182}">
      <dgm:prSet/>
      <dgm:spPr/>
      <dgm:t>
        <a:bodyPr/>
        <a:lstStyle/>
        <a:p>
          <a:endParaRPr lang="ru-RU"/>
        </a:p>
      </dgm:t>
    </dgm:pt>
    <dgm:pt modelId="{C19B5780-2C7A-4010-8895-EC2C85E4395D}">
      <dgm:prSet/>
      <dgm:spPr/>
      <dgm:t>
        <a:bodyPr/>
        <a:lstStyle/>
        <a:p>
          <a:r>
            <a:rPr lang="ru-RU" b="1" dirty="0" smtClean="0"/>
            <a:t>Человек с колоссальной силой воли</a:t>
          </a:r>
          <a:endParaRPr lang="ru-RU" b="1" dirty="0"/>
        </a:p>
      </dgm:t>
    </dgm:pt>
    <dgm:pt modelId="{723FEA72-F112-4C21-8244-C150CE6BEB70}" type="parTrans" cxnId="{91F0CBA4-2AC5-4B15-A182-354FC7356DFC}">
      <dgm:prSet/>
      <dgm:spPr/>
      <dgm:t>
        <a:bodyPr/>
        <a:lstStyle/>
        <a:p>
          <a:endParaRPr lang="ru-RU"/>
        </a:p>
      </dgm:t>
    </dgm:pt>
    <dgm:pt modelId="{E1847862-D0E6-4647-94C2-03A858C8347A}" type="sibTrans" cxnId="{91F0CBA4-2AC5-4B15-A182-354FC7356DFC}">
      <dgm:prSet/>
      <dgm:spPr/>
      <dgm:t>
        <a:bodyPr/>
        <a:lstStyle/>
        <a:p>
          <a:endParaRPr lang="ru-RU"/>
        </a:p>
      </dgm:t>
    </dgm:pt>
    <dgm:pt modelId="{E7E33A79-77DB-4D1B-B402-98E65179E97C}">
      <dgm:prSet/>
      <dgm:spPr/>
      <dgm:t>
        <a:bodyPr/>
        <a:lstStyle/>
        <a:p>
          <a:r>
            <a:rPr lang="ru-RU" b="1" i="0" dirty="0" smtClean="0"/>
            <a:t>Сангвиник - </a:t>
          </a:r>
          <a:r>
            <a:rPr lang="ru-RU" b="0" i="0" dirty="0" smtClean="0"/>
            <a:t>живой, подвижный, сравнительно легко переживает неудачи и неприятности</a:t>
          </a:r>
          <a:endParaRPr lang="ru-RU" b="1" i="0" dirty="0"/>
        </a:p>
      </dgm:t>
    </dgm:pt>
    <dgm:pt modelId="{0822104F-8A52-4CEE-A246-A80D5DD141C2}" type="parTrans" cxnId="{F61EB419-0294-400E-8134-638A7FD92049}">
      <dgm:prSet/>
      <dgm:spPr/>
      <dgm:t>
        <a:bodyPr/>
        <a:lstStyle/>
        <a:p>
          <a:endParaRPr lang="ru-RU"/>
        </a:p>
      </dgm:t>
    </dgm:pt>
    <dgm:pt modelId="{D0A8B3B3-7774-46CE-A43D-545103A4078B}" type="sibTrans" cxnId="{F61EB419-0294-400E-8134-638A7FD92049}">
      <dgm:prSet/>
      <dgm:spPr/>
      <dgm:t>
        <a:bodyPr/>
        <a:lstStyle/>
        <a:p>
          <a:endParaRPr lang="ru-RU"/>
        </a:p>
      </dgm:t>
    </dgm:pt>
    <dgm:pt modelId="{5EC624E7-70B5-4EE0-9899-AFA7042EC75D}">
      <dgm:prSet/>
      <dgm:spPr/>
      <dgm:t>
        <a:bodyPr/>
        <a:lstStyle/>
        <a:p>
          <a:r>
            <a:rPr lang="ru-RU" b="1" dirty="0" smtClean="0"/>
            <a:t>Упорство </a:t>
          </a:r>
          <a:endParaRPr lang="ru-RU" b="1" dirty="0"/>
        </a:p>
      </dgm:t>
    </dgm:pt>
    <dgm:pt modelId="{D045B6B1-5993-452C-B613-5F814C5F56E6}" type="parTrans" cxnId="{9E84F5F2-4558-4CAF-B62E-8CB53FE8FE98}">
      <dgm:prSet/>
      <dgm:spPr/>
      <dgm:t>
        <a:bodyPr/>
        <a:lstStyle/>
        <a:p>
          <a:endParaRPr lang="ru-RU"/>
        </a:p>
      </dgm:t>
    </dgm:pt>
    <dgm:pt modelId="{BF4A23C3-EEB7-423B-B87B-7CDAF4884568}" type="sibTrans" cxnId="{9E84F5F2-4558-4CAF-B62E-8CB53FE8FE98}">
      <dgm:prSet/>
      <dgm:spPr/>
      <dgm:t>
        <a:bodyPr/>
        <a:lstStyle/>
        <a:p>
          <a:endParaRPr lang="ru-RU"/>
        </a:p>
      </dgm:t>
    </dgm:pt>
    <dgm:pt modelId="{E4EBCB87-96B6-433A-AA92-003CB11A775F}">
      <dgm:prSet/>
      <dgm:spPr/>
      <dgm:t>
        <a:bodyPr/>
        <a:lstStyle/>
        <a:p>
          <a:r>
            <a:rPr lang="ru-RU" b="1" dirty="0" smtClean="0"/>
            <a:t>Выдержка</a:t>
          </a:r>
          <a:endParaRPr lang="ru-RU" b="1" dirty="0"/>
        </a:p>
      </dgm:t>
    </dgm:pt>
    <dgm:pt modelId="{FC7DBDC4-A15E-49A8-B810-3C076C854247}" type="parTrans" cxnId="{FEE61319-19F1-4DE0-94BE-5AD4172EA4B0}">
      <dgm:prSet/>
      <dgm:spPr/>
      <dgm:t>
        <a:bodyPr/>
        <a:lstStyle/>
        <a:p>
          <a:endParaRPr lang="ru-RU"/>
        </a:p>
      </dgm:t>
    </dgm:pt>
    <dgm:pt modelId="{FC53B300-1701-48C0-9E1C-12E0EC302DFB}" type="sibTrans" cxnId="{FEE61319-19F1-4DE0-94BE-5AD4172EA4B0}">
      <dgm:prSet/>
      <dgm:spPr/>
      <dgm:t>
        <a:bodyPr/>
        <a:lstStyle/>
        <a:p>
          <a:endParaRPr lang="ru-RU"/>
        </a:p>
      </dgm:t>
    </dgm:pt>
    <dgm:pt modelId="{CF2E2A85-0F35-4ACE-AD66-B34E19758EE4}">
      <dgm:prSet/>
      <dgm:spPr/>
      <dgm:t>
        <a:bodyPr/>
        <a:lstStyle/>
        <a:p>
          <a:r>
            <a:rPr lang="ru-RU" b="1" dirty="0" smtClean="0"/>
            <a:t>Самообладание</a:t>
          </a:r>
          <a:endParaRPr lang="ru-RU" b="1" dirty="0"/>
        </a:p>
      </dgm:t>
    </dgm:pt>
    <dgm:pt modelId="{1957007B-3BFF-4801-A19B-0AD3E5149590}" type="parTrans" cxnId="{28FCE252-FE30-4AFF-9F7F-02047B4989E4}">
      <dgm:prSet/>
      <dgm:spPr/>
      <dgm:t>
        <a:bodyPr/>
        <a:lstStyle/>
        <a:p>
          <a:endParaRPr lang="ru-RU"/>
        </a:p>
      </dgm:t>
    </dgm:pt>
    <dgm:pt modelId="{DA91C274-615C-4748-A181-8CEF28B1391C}" type="sibTrans" cxnId="{28FCE252-FE30-4AFF-9F7F-02047B4989E4}">
      <dgm:prSet/>
      <dgm:spPr/>
      <dgm:t>
        <a:bodyPr/>
        <a:lstStyle/>
        <a:p>
          <a:endParaRPr lang="ru-RU"/>
        </a:p>
      </dgm:t>
    </dgm:pt>
    <dgm:pt modelId="{50FE5C49-91B8-49C7-88DB-B1133D3DABDE}">
      <dgm:prSet/>
      <dgm:spPr/>
      <dgm:t>
        <a:bodyPr/>
        <a:lstStyle/>
        <a:p>
          <a:r>
            <a:rPr lang="ru-RU" b="1" dirty="0" smtClean="0"/>
            <a:t>Ответственность </a:t>
          </a:r>
          <a:endParaRPr lang="ru-RU" b="1" dirty="0"/>
        </a:p>
      </dgm:t>
    </dgm:pt>
    <dgm:pt modelId="{2374BFC2-055D-4515-AB0D-39E7D7CFE28B}" type="parTrans" cxnId="{51CEA908-68EC-48FE-9FCA-3547642C8DD9}">
      <dgm:prSet/>
      <dgm:spPr/>
      <dgm:t>
        <a:bodyPr/>
        <a:lstStyle/>
        <a:p>
          <a:endParaRPr lang="ru-RU"/>
        </a:p>
      </dgm:t>
    </dgm:pt>
    <dgm:pt modelId="{3DAC10F1-416F-4896-B83C-9F2B107084CD}" type="sibTrans" cxnId="{51CEA908-68EC-48FE-9FCA-3547642C8DD9}">
      <dgm:prSet/>
      <dgm:spPr/>
      <dgm:t>
        <a:bodyPr/>
        <a:lstStyle/>
        <a:p>
          <a:endParaRPr lang="ru-RU"/>
        </a:p>
      </dgm:t>
    </dgm:pt>
    <dgm:pt modelId="{DD254BD6-8E3B-4450-8F02-0963BE87F082}">
      <dgm:prSet/>
      <dgm:spPr/>
      <dgm:t>
        <a:bodyPr/>
        <a:lstStyle/>
        <a:p>
          <a:r>
            <a:rPr lang="ru-RU" b="1" dirty="0" smtClean="0"/>
            <a:t>Незлопамятность  </a:t>
          </a:r>
          <a:endParaRPr lang="ru-RU" b="1" dirty="0"/>
        </a:p>
      </dgm:t>
    </dgm:pt>
    <dgm:pt modelId="{E5278D20-9F56-4033-9EE2-2FEF6900FF75}" type="parTrans" cxnId="{87054ABE-AB31-4297-A247-C255EB1776BA}">
      <dgm:prSet/>
      <dgm:spPr/>
      <dgm:t>
        <a:bodyPr/>
        <a:lstStyle/>
        <a:p>
          <a:endParaRPr lang="ru-RU"/>
        </a:p>
      </dgm:t>
    </dgm:pt>
    <dgm:pt modelId="{54FD4001-9C9D-40C4-86B4-B9FD851EA82E}" type="sibTrans" cxnId="{87054ABE-AB31-4297-A247-C255EB1776BA}">
      <dgm:prSet/>
      <dgm:spPr/>
      <dgm:t>
        <a:bodyPr/>
        <a:lstStyle/>
        <a:p>
          <a:endParaRPr lang="ru-RU"/>
        </a:p>
      </dgm:t>
    </dgm:pt>
    <dgm:pt modelId="{2D8DDE40-EA1A-4C70-B74B-2281449C8DEE}">
      <dgm:prSet/>
      <dgm:spPr/>
      <dgm:t>
        <a:bodyPr/>
        <a:lstStyle/>
        <a:p>
          <a:r>
            <a:rPr lang="ru-RU" b="1" dirty="0" smtClean="0"/>
            <a:t>Не сломлен натиском всех жизненных трудностей </a:t>
          </a:r>
          <a:endParaRPr lang="ru-RU" b="1" dirty="0"/>
        </a:p>
      </dgm:t>
    </dgm:pt>
    <dgm:pt modelId="{217DF8A1-8F56-405B-8F3A-794CC75E07A3}" type="parTrans" cxnId="{97491C5E-3F9D-4DF4-B3C6-B97D2A400F58}">
      <dgm:prSet/>
      <dgm:spPr/>
      <dgm:t>
        <a:bodyPr/>
        <a:lstStyle/>
        <a:p>
          <a:endParaRPr lang="ru-RU"/>
        </a:p>
      </dgm:t>
    </dgm:pt>
    <dgm:pt modelId="{B13AC261-80C1-43AC-A3FE-25077D6D725C}" type="sibTrans" cxnId="{97491C5E-3F9D-4DF4-B3C6-B97D2A400F58}">
      <dgm:prSet/>
      <dgm:spPr/>
      <dgm:t>
        <a:bodyPr/>
        <a:lstStyle/>
        <a:p>
          <a:endParaRPr lang="ru-RU"/>
        </a:p>
      </dgm:t>
    </dgm:pt>
    <dgm:pt modelId="{1C761BE9-3C1F-4AD4-ACB8-F8FFE67E3352}">
      <dgm:prSet/>
      <dgm:spPr/>
      <dgm:t>
        <a:bodyPr/>
        <a:lstStyle/>
        <a:p>
          <a:r>
            <a:rPr lang="ru-RU" b="1" dirty="0" smtClean="0"/>
            <a:t>Способен сопротивлению </a:t>
          </a:r>
          <a:endParaRPr lang="ru-RU" b="1" dirty="0"/>
        </a:p>
      </dgm:t>
    </dgm:pt>
    <dgm:pt modelId="{4B720C18-7F10-43BD-954D-4858BC47AA15}" type="parTrans" cxnId="{6F6354A8-46A4-4063-A820-7105073FC656}">
      <dgm:prSet/>
      <dgm:spPr/>
      <dgm:t>
        <a:bodyPr/>
        <a:lstStyle/>
        <a:p>
          <a:endParaRPr lang="ru-RU"/>
        </a:p>
      </dgm:t>
    </dgm:pt>
    <dgm:pt modelId="{E32E0331-2C24-4EC1-8E8D-8C98CCDF9444}" type="sibTrans" cxnId="{6F6354A8-46A4-4063-A820-7105073FC656}">
      <dgm:prSet/>
      <dgm:spPr/>
      <dgm:t>
        <a:bodyPr/>
        <a:lstStyle/>
        <a:p>
          <a:endParaRPr lang="ru-RU"/>
        </a:p>
      </dgm:t>
    </dgm:pt>
    <dgm:pt modelId="{57D5744A-6B51-45C9-88B2-33F7A4B71D81}">
      <dgm:prSet/>
      <dgm:spPr/>
      <dgm:t>
        <a:bodyPr/>
        <a:lstStyle/>
        <a:p>
          <a:endParaRPr lang="ru-RU" dirty="0"/>
        </a:p>
      </dgm:t>
    </dgm:pt>
    <dgm:pt modelId="{66469221-3BCD-4D17-8CFF-B877E19E9D87}" type="parTrans" cxnId="{14D7C0A2-6A7C-467B-A721-D058CA207126}">
      <dgm:prSet/>
      <dgm:spPr/>
      <dgm:t>
        <a:bodyPr/>
        <a:lstStyle/>
        <a:p>
          <a:endParaRPr lang="ru-RU"/>
        </a:p>
      </dgm:t>
    </dgm:pt>
    <dgm:pt modelId="{0CC0709B-1F47-4181-A599-0D740C9DC89F}" type="sibTrans" cxnId="{14D7C0A2-6A7C-467B-A721-D058CA207126}">
      <dgm:prSet/>
      <dgm:spPr/>
      <dgm:t>
        <a:bodyPr/>
        <a:lstStyle/>
        <a:p>
          <a:endParaRPr lang="ru-RU"/>
        </a:p>
      </dgm:t>
    </dgm:pt>
    <dgm:pt modelId="{10C20781-A18B-4425-AFB0-FE26B5CA7932}" type="pres">
      <dgm:prSet presAssocID="{3B7E28E1-B9AB-486F-B8E7-789500CE32F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79A791-9761-4E4C-AC5C-FDDB32B2D37B}" type="pres">
      <dgm:prSet presAssocID="{3B7E28E1-B9AB-486F-B8E7-789500CE32F7}" presName="children" presStyleCnt="0"/>
      <dgm:spPr/>
    </dgm:pt>
    <dgm:pt modelId="{8C917024-40AE-4785-82B4-7808776C79F0}" type="pres">
      <dgm:prSet presAssocID="{3B7E28E1-B9AB-486F-B8E7-789500CE32F7}" presName="child1group" presStyleCnt="0"/>
      <dgm:spPr/>
    </dgm:pt>
    <dgm:pt modelId="{2F3C5426-BC76-4731-9A59-C94907CD6BDB}" type="pres">
      <dgm:prSet presAssocID="{3B7E28E1-B9AB-486F-B8E7-789500CE32F7}" presName="child1" presStyleLbl="bgAcc1" presStyleIdx="0" presStyleCnt="4" custScaleY="73518" custLinFactNeighborX="-35955" custLinFactNeighborY="4360"/>
      <dgm:spPr/>
      <dgm:t>
        <a:bodyPr/>
        <a:lstStyle/>
        <a:p>
          <a:endParaRPr lang="ru-RU"/>
        </a:p>
      </dgm:t>
    </dgm:pt>
    <dgm:pt modelId="{11424616-CC00-41D2-8319-5E0B7EC6D5F4}" type="pres">
      <dgm:prSet presAssocID="{3B7E28E1-B9AB-486F-B8E7-789500CE32F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BA0E7-55B9-4124-8D15-3F94D843D41F}" type="pres">
      <dgm:prSet presAssocID="{3B7E28E1-B9AB-486F-B8E7-789500CE32F7}" presName="child2group" presStyleCnt="0"/>
      <dgm:spPr/>
    </dgm:pt>
    <dgm:pt modelId="{3DDAE1CC-327C-4FEC-9275-94E34726A7FB}" type="pres">
      <dgm:prSet presAssocID="{3B7E28E1-B9AB-486F-B8E7-789500CE32F7}" presName="child2" presStyleLbl="bgAcc1" presStyleIdx="1" presStyleCnt="4" custScaleY="51451" custLinFactNeighborX="33482"/>
      <dgm:spPr/>
      <dgm:t>
        <a:bodyPr/>
        <a:lstStyle/>
        <a:p>
          <a:endParaRPr lang="ru-RU"/>
        </a:p>
      </dgm:t>
    </dgm:pt>
    <dgm:pt modelId="{AC4B6DDF-D896-4681-8C3A-60E4C2813BDD}" type="pres">
      <dgm:prSet presAssocID="{3B7E28E1-B9AB-486F-B8E7-789500CE32F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07EAA-3D28-4790-B0DB-2A8A1D95D60C}" type="pres">
      <dgm:prSet presAssocID="{3B7E28E1-B9AB-486F-B8E7-789500CE32F7}" presName="child3group" presStyleCnt="0"/>
      <dgm:spPr/>
    </dgm:pt>
    <dgm:pt modelId="{E7DD386E-891D-4ECB-8B0F-E44A34304FD2}" type="pres">
      <dgm:prSet presAssocID="{3B7E28E1-B9AB-486F-B8E7-789500CE32F7}" presName="child3" presStyleLbl="bgAcc1" presStyleIdx="2" presStyleCnt="4" custScaleY="49931" custLinFactNeighborX="30771" custLinFactNeighborY="929"/>
      <dgm:spPr/>
      <dgm:t>
        <a:bodyPr/>
        <a:lstStyle/>
        <a:p>
          <a:endParaRPr lang="ru-RU"/>
        </a:p>
      </dgm:t>
    </dgm:pt>
    <dgm:pt modelId="{52C2504D-4BE6-49F0-9654-8BF5C2AEDC84}" type="pres">
      <dgm:prSet presAssocID="{3B7E28E1-B9AB-486F-B8E7-789500CE32F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88F69-D15B-4E6C-9BBD-22B26616537A}" type="pres">
      <dgm:prSet presAssocID="{3B7E28E1-B9AB-486F-B8E7-789500CE32F7}" presName="child4group" presStyleCnt="0"/>
      <dgm:spPr/>
    </dgm:pt>
    <dgm:pt modelId="{F152A748-F420-4F3E-AC62-1AE17CA52F51}" type="pres">
      <dgm:prSet presAssocID="{3B7E28E1-B9AB-486F-B8E7-789500CE32F7}" presName="child4" presStyleLbl="bgAcc1" presStyleIdx="3" presStyleCnt="4" custScaleY="49931" custLinFactNeighborX="-31073" custLinFactNeighborY="929"/>
      <dgm:spPr/>
      <dgm:t>
        <a:bodyPr/>
        <a:lstStyle/>
        <a:p>
          <a:endParaRPr lang="ru-RU"/>
        </a:p>
      </dgm:t>
    </dgm:pt>
    <dgm:pt modelId="{8576D4FF-6D02-4727-9266-EC706DC4E51B}" type="pres">
      <dgm:prSet presAssocID="{3B7E28E1-B9AB-486F-B8E7-789500CE32F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FEA2F-D8BF-4A83-98D7-14C26ECB89D3}" type="pres">
      <dgm:prSet presAssocID="{3B7E28E1-B9AB-486F-B8E7-789500CE32F7}" presName="childPlaceholder" presStyleCnt="0"/>
      <dgm:spPr/>
    </dgm:pt>
    <dgm:pt modelId="{78C7C6A0-E4A8-4D49-A4BB-7870D0092CFB}" type="pres">
      <dgm:prSet presAssocID="{3B7E28E1-B9AB-486F-B8E7-789500CE32F7}" presName="circle" presStyleCnt="0"/>
      <dgm:spPr/>
    </dgm:pt>
    <dgm:pt modelId="{FAD85410-A8DE-460B-8F53-88F4C60F35FD}" type="pres">
      <dgm:prSet presAssocID="{3B7E28E1-B9AB-486F-B8E7-789500CE32F7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CE82B-69E5-4853-83B7-32614487156E}" type="pres">
      <dgm:prSet presAssocID="{3B7E28E1-B9AB-486F-B8E7-789500CE32F7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F983B-23F6-4D7A-B9B2-B6E2ACE55702}" type="pres">
      <dgm:prSet presAssocID="{3B7E28E1-B9AB-486F-B8E7-789500CE32F7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6DC30-C005-4216-BE3E-C3231F8A68F6}" type="pres">
      <dgm:prSet presAssocID="{3B7E28E1-B9AB-486F-B8E7-789500CE32F7}" presName="quadrant4" presStyleLbl="node1" presStyleIdx="3" presStyleCnt="4" custLinFactNeighborX="248" custLinFactNeighborY="-2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D713D-EC6A-486C-8324-309CA822CEB6}" type="pres">
      <dgm:prSet presAssocID="{3B7E28E1-B9AB-486F-B8E7-789500CE32F7}" presName="quadrantPlaceholder" presStyleCnt="0"/>
      <dgm:spPr/>
    </dgm:pt>
    <dgm:pt modelId="{88CDEF93-240B-42C3-8613-E6E6831A3662}" type="pres">
      <dgm:prSet presAssocID="{3B7E28E1-B9AB-486F-B8E7-789500CE32F7}" presName="center1" presStyleLbl="fgShp" presStyleIdx="0" presStyleCnt="2" custAng="0" custScaleX="98928" custScaleY="89808" custLinFactY="-4154" custLinFactNeighborX="4676" custLinFactNeighborY="-100000"/>
      <dgm:spPr/>
      <dgm:t>
        <a:bodyPr/>
        <a:lstStyle/>
        <a:p>
          <a:endParaRPr lang="ru-RU"/>
        </a:p>
      </dgm:t>
    </dgm:pt>
    <dgm:pt modelId="{5A675E0C-0E10-4DD2-B73C-9037BC392D47}" type="pres">
      <dgm:prSet presAssocID="{3B7E28E1-B9AB-486F-B8E7-789500CE32F7}" presName="center2" presStyleLbl="fgShp" presStyleIdx="1" presStyleCnt="2" custAng="5400000" custScaleX="98695" custScaleY="91812" custLinFactX="-12361" custLinFactNeighborX="-100000" custLinFactNeighborY="-17456"/>
      <dgm:spPr/>
    </dgm:pt>
  </dgm:ptLst>
  <dgm:cxnLst>
    <dgm:cxn modelId="{6C0B4EAA-8BB2-40F9-AACC-2155230ABE7A}" srcId="{A61B0916-6B0E-4231-94C5-B3E4F299E5A0}" destId="{AC4EE8B9-5702-41A2-B8BB-693B194A266E}" srcOrd="0" destOrd="0" parTransId="{48EEDA21-998A-4B37-BBD3-30F094B9828E}" sibTransId="{31CC9DC5-228A-4CCD-A6BA-1904CED9FB8E}"/>
    <dgm:cxn modelId="{6F6354A8-46A4-4063-A820-7105073FC656}" srcId="{F467FB0D-F218-48F1-8823-AD53B92F9666}" destId="{1C761BE9-3C1F-4AD4-ACB8-F8FFE67E3352}" srcOrd="2" destOrd="0" parTransId="{4B720C18-7F10-43BD-954D-4858BC47AA15}" sibTransId="{E32E0331-2C24-4EC1-8E8D-8C98CCDF9444}"/>
    <dgm:cxn modelId="{7BF1F75D-171A-4A79-9572-29B744B55E72}" type="presOf" srcId="{C19B5780-2C7A-4010-8895-EC2C85E4395D}" destId="{AC4B6DDF-D896-4681-8C3A-60E4C2813BDD}" srcOrd="1" destOrd="0" presId="urn:microsoft.com/office/officeart/2005/8/layout/cycle4"/>
    <dgm:cxn modelId="{1DCC2D5E-342B-4B29-82A1-3F49E0DE8C6B}" type="presOf" srcId="{E4EBCB87-96B6-433A-AA92-003CB11A775F}" destId="{2F3C5426-BC76-4731-9A59-C94907CD6BDB}" srcOrd="0" destOrd="2" presId="urn:microsoft.com/office/officeart/2005/8/layout/cycle4"/>
    <dgm:cxn modelId="{D0AFD4B4-36C7-4F41-A1B4-A558A37AF238}" type="presOf" srcId="{F467FB0D-F218-48F1-8823-AD53B92F9666}" destId="{DAACE82B-69E5-4853-83B7-32614487156E}" srcOrd="0" destOrd="0" presId="urn:microsoft.com/office/officeart/2005/8/layout/cycle4"/>
    <dgm:cxn modelId="{552171FC-4E9C-4B7C-A6D0-A068D5029ACA}" type="presOf" srcId="{50FE5C49-91B8-49C7-88DB-B1133D3DABDE}" destId="{11424616-CC00-41D2-8319-5E0B7EC6D5F4}" srcOrd="1" destOrd="4" presId="urn:microsoft.com/office/officeart/2005/8/layout/cycle4"/>
    <dgm:cxn modelId="{F61EB419-0294-400E-8134-638A7FD92049}" srcId="{A61B0916-6B0E-4231-94C5-B3E4F299E5A0}" destId="{E7E33A79-77DB-4D1B-B402-98E65179E97C}" srcOrd="1" destOrd="0" parTransId="{0822104F-8A52-4CEE-A246-A80D5DD141C2}" sibTransId="{D0A8B3B3-7774-46CE-A43D-545103A4078B}"/>
    <dgm:cxn modelId="{D2939ECD-9C2C-47A1-B88D-67B9F3D0672F}" type="presOf" srcId="{50FE5C49-91B8-49C7-88DB-B1133D3DABDE}" destId="{2F3C5426-BC76-4731-9A59-C94907CD6BDB}" srcOrd="0" destOrd="4" presId="urn:microsoft.com/office/officeart/2005/8/layout/cycle4"/>
    <dgm:cxn modelId="{87054ABE-AB31-4297-A247-C255EB1776BA}" srcId="{C26DCFEF-692C-43AE-943A-328590FC6A46}" destId="{DD254BD6-8E3B-4450-8F02-0963BE87F082}" srcOrd="5" destOrd="0" parTransId="{E5278D20-9F56-4033-9EE2-2FEF6900FF75}" sibTransId="{54FD4001-9C9D-40C4-86B4-B9FD851EA82E}"/>
    <dgm:cxn modelId="{245DBE91-70AF-483C-9056-A2353C53CCF9}" type="presOf" srcId="{E7E33A79-77DB-4D1B-B402-98E65179E97C}" destId="{F152A748-F420-4F3E-AC62-1AE17CA52F51}" srcOrd="0" destOrd="1" presId="urn:microsoft.com/office/officeart/2005/8/layout/cycle4"/>
    <dgm:cxn modelId="{AE34FD28-7289-4403-B74B-819EDA1B1248}" type="presOf" srcId="{FE79F1FC-31A9-40BC-BEE9-AD780BAFA5EE}" destId="{52C2504D-4BE6-49F0-9654-8BF5C2AEDC84}" srcOrd="1" destOrd="0" presId="urn:microsoft.com/office/officeart/2005/8/layout/cycle4"/>
    <dgm:cxn modelId="{E2016B95-8F09-4805-B966-C86ADAF6FDEB}" type="presOf" srcId="{C19B5780-2C7A-4010-8895-EC2C85E4395D}" destId="{3DDAE1CC-327C-4FEC-9275-94E34726A7FB}" srcOrd="0" destOrd="0" presId="urn:microsoft.com/office/officeart/2005/8/layout/cycle4"/>
    <dgm:cxn modelId="{14D7C0A2-6A7C-467B-A721-D058CA207126}" srcId="{33441815-E82E-468E-8074-D65B6FD4A077}" destId="{57D5744A-6B51-45C9-88B2-33F7A4B71D81}" srcOrd="1" destOrd="0" parTransId="{66469221-3BCD-4D17-8CFF-B877E19E9D87}" sibTransId="{0CC0709B-1F47-4181-A599-0D740C9DC89F}"/>
    <dgm:cxn modelId="{CA1EC6B2-1180-4661-8510-FABBB4C94889}" type="presOf" srcId="{C26DCFEF-692C-43AE-943A-328590FC6A46}" destId="{FAD85410-A8DE-460B-8F53-88F4C60F35FD}" srcOrd="0" destOrd="0" presId="urn:microsoft.com/office/officeart/2005/8/layout/cycle4"/>
    <dgm:cxn modelId="{C4D0CD58-D71E-4FDA-BE49-57939462C182}" srcId="{33441815-E82E-468E-8074-D65B6FD4A077}" destId="{FE79F1FC-31A9-40BC-BEE9-AD780BAFA5EE}" srcOrd="0" destOrd="0" parTransId="{31A102BF-D3D0-4C30-A721-4FD558CE04E4}" sibTransId="{359A95A8-54A0-4761-83DC-E40406E3E3C7}"/>
    <dgm:cxn modelId="{9E84F5F2-4558-4CAF-B62E-8CB53FE8FE98}" srcId="{C26DCFEF-692C-43AE-943A-328590FC6A46}" destId="{5EC624E7-70B5-4EE0-9899-AFA7042EC75D}" srcOrd="1" destOrd="0" parTransId="{D045B6B1-5993-452C-B613-5F814C5F56E6}" sibTransId="{BF4A23C3-EEB7-423B-B87B-7CDAF4884568}"/>
    <dgm:cxn modelId="{69754219-30BE-4692-9268-92622E4B77ED}" type="presOf" srcId="{AC4EE8B9-5702-41A2-B8BB-693B194A266E}" destId="{8576D4FF-6D02-4727-9266-EC706DC4E51B}" srcOrd="1" destOrd="0" presId="urn:microsoft.com/office/officeart/2005/8/layout/cycle4"/>
    <dgm:cxn modelId="{E163EE79-35B5-4673-9C78-68A8217B9CE0}" srcId="{3B7E28E1-B9AB-486F-B8E7-789500CE32F7}" destId="{C26DCFEF-692C-43AE-943A-328590FC6A46}" srcOrd="0" destOrd="0" parTransId="{50293AAA-3FE4-40C0-8FFA-DA879AFEF5DD}" sibTransId="{A41634A0-BE34-4BCC-B270-B026109CCDAC}"/>
    <dgm:cxn modelId="{41FCC36C-D88A-4BE0-9944-B386F09C3372}" type="presOf" srcId="{57D5744A-6B51-45C9-88B2-33F7A4B71D81}" destId="{E7DD386E-891D-4ECB-8B0F-E44A34304FD2}" srcOrd="0" destOrd="1" presId="urn:microsoft.com/office/officeart/2005/8/layout/cycle4"/>
    <dgm:cxn modelId="{72C9434C-49CB-421A-8474-C5FEA275E0F9}" type="presOf" srcId="{2D8DDE40-EA1A-4C70-B74B-2281449C8DEE}" destId="{3DDAE1CC-327C-4FEC-9275-94E34726A7FB}" srcOrd="0" destOrd="1" presId="urn:microsoft.com/office/officeart/2005/8/layout/cycle4"/>
    <dgm:cxn modelId="{0CEA32AD-1C27-4AE8-9A75-D648639D9C8F}" srcId="{3B7E28E1-B9AB-486F-B8E7-789500CE32F7}" destId="{33441815-E82E-468E-8074-D65B6FD4A077}" srcOrd="2" destOrd="0" parTransId="{167530B2-597C-463B-AB02-0733F0768088}" sibTransId="{1FC95AF5-FC28-462F-AA6E-2772FE45824C}"/>
    <dgm:cxn modelId="{27DD7DBC-D2D2-4D30-80EE-FD80D0225957}" type="presOf" srcId="{DD254BD6-8E3B-4450-8F02-0963BE87F082}" destId="{11424616-CC00-41D2-8319-5E0B7EC6D5F4}" srcOrd="1" destOrd="5" presId="urn:microsoft.com/office/officeart/2005/8/layout/cycle4"/>
    <dgm:cxn modelId="{817B5804-899D-4793-B8D9-1F07675831E9}" type="presOf" srcId="{1C761BE9-3C1F-4AD4-ACB8-F8FFE67E3352}" destId="{3DDAE1CC-327C-4FEC-9275-94E34726A7FB}" srcOrd="0" destOrd="2" presId="urn:microsoft.com/office/officeart/2005/8/layout/cycle4"/>
    <dgm:cxn modelId="{8B6C4AD9-F805-4819-80D3-10777DE4DF87}" type="presOf" srcId="{1C761BE9-3C1F-4AD4-ACB8-F8FFE67E3352}" destId="{AC4B6DDF-D896-4681-8C3A-60E4C2813BDD}" srcOrd="1" destOrd="2" presId="urn:microsoft.com/office/officeart/2005/8/layout/cycle4"/>
    <dgm:cxn modelId="{906CE11A-3720-4C00-8A0E-81356D92C7B2}" type="presOf" srcId="{57D5744A-6B51-45C9-88B2-33F7A4B71D81}" destId="{52C2504D-4BE6-49F0-9654-8BF5C2AEDC84}" srcOrd="1" destOrd="1" presId="urn:microsoft.com/office/officeart/2005/8/layout/cycle4"/>
    <dgm:cxn modelId="{19AF52C4-7C1A-4565-9F26-D864DB126327}" type="presOf" srcId="{A61B0916-6B0E-4231-94C5-B3E4F299E5A0}" destId="{9DE6DC30-C005-4216-BE3E-C3231F8A68F6}" srcOrd="0" destOrd="0" presId="urn:microsoft.com/office/officeart/2005/8/layout/cycle4"/>
    <dgm:cxn modelId="{477C1F4E-47A0-4FAB-B0B2-47EB845D774C}" type="presOf" srcId="{FE79F1FC-31A9-40BC-BEE9-AD780BAFA5EE}" destId="{E7DD386E-891D-4ECB-8B0F-E44A34304FD2}" srcOrd="0" destOrd="0" presId="urn:microsoft.com/office/officeart/2005/8/layout/cycle4"/>
    <dgm:cxn modelId="{7E2BCC16-1F47-49B2-BEAA-188129A1031B}" type="presOf" srcId="{3B7E28E1-B9AB-486F-B8E7-789500CE32F7}" destId="{10C20781-A18B-4425-AFB0-FE26B5CA7932}" srcOrd="0" destOrd="0" presId="urn:microsoft.com/office/officeart/2005/8/layout/cycle4"/>
    <dgm:cxn modelId="{D4071015-693E-461E-893E-4ADC27F34BFD}" type="presOf" srcId="{5EC624E7-70B5-4EE0-9899-AFA7042EC75D}" destId="{11424616-CC00-41D2-8319-5E0B7EC6D5F4}" srcOrd="1" destOrd="1" presId="urn:microsoft.com/office/officeart/2005/8/layout/cycle4"/>
    <dgm:cxn modelId="{90BFBFB7-CEAD-4D07-B58B-0AD8808F9325}" type="presOf" srcId="{2D8DDE40-EA1A-4C70-B74B-2281449C8DEE}" destId="{AC4B6DDF-D896-4681-8C3A-60E4C2813BDD}" srcOrd="1" destOrd="1" presId="urn:microsoft.com/office/officeart/2005/8/layout/cycle4"/>
    <dgm:cxn modelId="{A11A7FDC-2984-4748-94E3-2740EBC60ACE}" srcId="{3B7E28E1-B9AB-486F-B8E7-789500CE32F7}" destId="{F467FB0D-F218-48F1-8823-AD53B92F9666}" srcOrd="1" destOrd="0" parTransId="{1E473425-6AC8-4C07-B8AC-C18F5BAF65F6}" sibTransId="{26355A54-EB4D-4CD5-861B-2F146BB0A476}"/>
    <dgm:cxn modelId="{D42E6134-AAEC-40AA-B49E-FE8C1A6D66AD}" type="presOf" srcId="{5EC624E7-70B5-4EE0-9899-AFA7042EC75D}" destId="{2F3C5426-BC76-4731-9A59-C94907CD6BDB}" srcOrd="0" destOrd="1" presId="urn:microsoft.com/office/officeart/2005/8/layout/cycle4"/>
    <dgm:cxn modelId="{359E04A7-28D1-416F-B5AB-E8761214A0F1}" type="presOf" srcId="{DD254BD6-8E3B-4450-8F02-0963BE87F082}" destId="{2F3C5426-BC76-4731-9A59-C94907CD6BDB}" srcOrd="0" destOrd="5" presId="urn:microsoft.com/office/officeart/2005/8/layout/cycle4"/>
    <dgm:cxn modelId="{2E930CB0-5924-43D3-B80A-7F0657834991}" srcId="{C26DCFEF-692C-43AE-943A-328590FC6A46}" destId="{388AE638-F923-4985-8691-1C4D7E6495A3}" srcOrd="0" destOrd="0" parTransId="{2B74B209-D8F3-4917-9078-1B4BE14A1446}" sibTransId="{6101C96B-EB93-4E15-A289-8A3FE1B22EC9}"/>
    <dgm:cxn modelId="{51CEA908-68EC-48FE-9FCA-3547642C8DD9}" srcId="{C26DCFEF-692C-43AE-943A-328590FC6A46}" destId="{50FE5C49-91B8-49C7-88DB-B1133D3DABDE}" srcOrd="4" destOrd="0" parTransId="{2374BFC2-055D-4515-AB0D-39E7D7CFE28B}" sibTransId="{3DAC10F1-416F-4896-B83C-9F2B107084CD}"/>
    <dgm:cxn modelId="{795FFFD8-0E36-4B5B-92CA-1473DB0165A8}" type="presOf" srcId="{E4EBCB87-96B6-433A-AA92-003CB11A775F}" destId="{11424616-CC00-41D2-8319-5E0B7EC6D5F4}" srcOrd="1" destOrd="2" presId="urn:microsoft.com/office/officeart/2005/8/layout/cycle4"/>
    <dgm:cxn modelId="{28AB4C5A-C47F-4B39-B6AE-9BA1A3A26320}" srcId="{3B7E28E1-B9AB-486F-B8E7-789500CE32F7}" destId="{A61B0916-6B0E-4231-94C5-B3E4F299E5A0}" srcOrd="3" destOrd="0" parTransId="{075A533F-E2A0-4CF0-B712-472D73E1E9D2}" sibTransId="{4EE534BF-55C9-4190-97B4-4D0BB6951B5D}"/>
    <dgm:cxn modelId="{97491C5E-3F9D-4DF4-B3C6-B97D2A400F58}" srcId="{F467FB0D-F218-48F1-8823-AD53B92F9666}" destId="{2D8DDE40-EA1A-4C70-B74B-2281449C8DEE}" srcOrd="1" destOrd="0" parTransId="{217DF8A1-8F56-405B-8F3A-794CC75E07A3}" sibTransId="{B13AC261-80C1-43AC-A3FE-25077D6D725C}"/>
    <dgm:cxn modelId="{D23B7160-600B-4ABE-96E6-08CC6B53F554}" type="presOf" srcId="{CF2E2A85-0F35-4ACE-AD66-B34E19758EE4}" destId="{2F3C5426-BC76-4731-9A59-C94907CD6BDB}" srcOrd="0" destOrd="3" presId="urn:microsoft.com/office/officeart/2005/8/layout/cycle4"/>
    <dgm:cxn modelId="{28FCE252-FE30-4AFF-9F7F-02047B4989E4}" srcId="{C26DCFEF-692C-43AE-943A-328590FC6A46}" destId="{CF2E2A85-0F35-4ACE-AD66-B34E19758EE4}" srcOrd="3" destOrd="0" parTransId="{1957007B-3BFF-4801-A19B-0AD3E5149590}" sibTransId="{DA91C274-615C-4748-A181-8CEF28B1391C}"/>
    <dgm:cxn modelId="{D5CDD26A-147C-4259-A6BA-D6FB7AE6BE52}" type="presOf" srcId="{AC4EE8B9-5702-41A2-B8BB-693B194A266E}" destId="{F152A748-F420-4F3E-AC62-1AE17CA52F51}" srcOrd="0" destOrd="0" presId="urn:microsoft.com/office/officeart/2005/8/layout/cycle4"/>
    <dgm:cxn modelId="{FEE61319-19F1-4DE0-94BE-5AD4172EA4B0}" srcId="{C26DCFEF-692C-43AE-943A-328590FC6A46}" destId="{E4EBCB87-96B6-433A-AA92-003CB11A775F}" srcOrd="2" destOrd="0" parTransId="{FC7DBDC4-A15E-49A8-B810-3C076C854247}" sibTransId="{FC53B300-1701-48C0-9E1C-12E0EC302DFB}"/>
    <dgm:cxn modelId="{91F0CBA4-2AC5-4B15-A182-354FC7356DFC}" srcId="{F467FB0D-F218-48F1-8823-AD53B92F9666}" destId="{C19B5780-2C7A-4010-8895-EC2C85E4395D}" srcOrd="0" destOrd="0" parTransId="{723FEA72-F112-4C21-8244-C150CE6BEB70}" sibTransId="{E1847862-D0E6-4647-94C2-03A858C8347A}"/>
    <dgm:cxn modelId="{41A5BD51-B54C-4AAA-8ACD-6E7962A3F8EE}" type="presOf" srcId="{388AE638-F923-4985-8691-1C4D7E6495A3}" destId="{2F3C5426-BC76-4731-9A59-C94907CD6BDB}" srcOrd="0" destOrd="0" presId="urn:microsoft.com/office/officeart/2005/8/layout/cycle4"/>
    <dgm:cxn modelId="{000752B2-1652-4EC0-899F-7F560380A604}" type="presOf" srcId="{33441815-E82E-468E-8074-D65B6FD4A077}" destId="{2D8F983B-23F6-4D7A-B9B2-B6E2ACE55702}" srcOrd="0" destOrd="0" presId="urn:microsoft.com/office/officeart/2005/8/layout/cycle4"/>
    <dgm:cxn modelId="{79D8006D-D56E-4F25-8CF4-844B995FB5B8}" type="presOf" srcId="{E7E33A79-77DB-4D1B-B402-98E65179E97C}" destId="{8576D4FF-6D02-4727-9266-EC706DC4E51B}" srcOrd="1" destOrd="1" presId="urn:microsoft.com/office/officeart/2005/8/layout/cycle4"/>
    <dgm:cxn modelId="{48B425B6-A368-4309-9D58-6C0E6849C1E3}" type="presOf" srcId="{CF2E2A85-0F35-4ACE-AD66-B34E19758EE4}" destId="{11424616-CC00-41D2-8319-5E0B7EC6D5F4}" srcOrd="1" destOrd="3" presId="urn:microsoft.com/office/officeart/2005/8/layout/cycle4"/>
    <dgm:cxn modelId="{45B5DB72-5F9E-4F38-9556-86336DB3F5BE}" type="presOf" srcId="{388AE638-F923-4985-8691-1C4D7E6495A3}" destId="{11424616-CC00-41D2-8319-5E0B7EC6D5F4}" srcOrd="1" destOrd="0" presId="urn:microsoft.com/office/officeart/2005/8/layout/cycle4"/>
    <dgm:cxn modelId="{22F68B8C-9ADD-4CFF-A5A6-B6DA930A7568}" type="presParOf" srcId="{10C20781-A18B-4425-AFB0-FE26B5CA7932}" destId="{0579A791-9761-4E4C-AC5C-FDDB32B2D37B}" srcOrd="0" destOrd="0" presId="urn:microsoft.com/office/officeart/2005/8/layout/cycle4"/>
    <dgm:cxn modelId="{05E82171-40E1-4982-9E0E-E442C64F5507}" type="presParOf" srcId="{0579A791-9761-4E4C-AC5C-FDDB32B2D37B}" destId="{8C917024-40AE-4785-82B4-7808776C79F0}" srcOrd="0" destOrd="0" presId="urn:microsoft.com/office/officeart/2005/8/layout/cycle4"/>
    <dgm:cxn modelId="{2DE75D7C-8FF1-418E-9098-28032D8E7346}" type="presParOf" srcId="{8C917024-40AE-4785-82B4-7808776C79F0}" destId="{2F3C5426-BC76-4731-9A59-C94907CD6BDB}" srcOrd="0" destOrd="0" presId="urn:microsoft.com/office/officeart/2005/8/layout/cycle4"/>
    <dgm:cxn modelId="{C395F11F-68CC-4D9C-8EF7-9A1329E89653}" type="presParOf" srcId="{8C917024-40AE-4785-82B4-7808776C79F0}" destId="{11424616-CC00-41D2-8319-5E0B7EC6D5F4}" srcOrd="1" destOrd="0" presId="urn:microsoft.com/office/officeart/2005/8/layout/cycle4"/>
    <dgm:cxn modelId="{BC669C53-80F1-4DFC-A6A2-15AF72CE7BA6}" type="presParOf" srcId="{0579A791-9761-4E4C-AC5C-FDDB32B2D37B}" destId="{2FABA0E7-55B9-4124-8D15-3F94D843D41F}" srcOrd="1" destOrd="0" presId="urn:microsoft.com/office/officeart/2005/8/layout/cycle4"/>
    <dgm:cxn modelId="{7FDC8660-7A67-41D4-9399-4D1B711D5A89}" type="presParOf" srcId="{2FABA0E7-55B9-4124-8D15-3F94D843D41F}" destId="{3DDAE1CC-327C-4FEC-9275-94E34726A7FB}" srcOrd="0" destOrd="0" presId="urn:microsoft.com/office/officeart/2005/8/layout/cycle4"/>
    <dgm:cxn modelId="{C6599C06-7413-4A30-BD7C-860630B1F637}" type="presParOf" srcId="{2FABA0E7-55B9-4124-8D15-3F94D843D41F}" destId="{AC4B6DDF-D896-4681-8C3A-60E4C2813BDD}" srcOrd="1" destOrd="0" presId="urn:microsoft.com/office/officeart/2005/8/layout/cycle4"/>
    <dgm:cxn modelId="{4B9FCB32-9B56-484A-B15D-73AEACBF06E5}" type="presParOf" srcId="{0579A791-9761-4E4C-AC5C-FDDB32B2D37B}" destId="{33A07EAA-3D28-4790-B0DB-2A8A1D95D60C}" srcOrd="2" destOrd="0" presId="urn:microsoft.com/office/officeart/2005/8/layout/cycle4"/>
    <dgm:cxn modelId="{8054FDF1-755E-42C3-A45B-9A24480ECD17}" type="presParOf" srcId="{33A07EAA-3D28-4790-B0DB-2A8A1D95D60C}" destId="{E7DD386E-891D-4ECB-8B0F-E44A34304FD2}" srcOrd="0" destOrd="0" presId="urn:microsoft.com/office/officeart/2005/8/layout/cycle4"/>
    <dgm:cxn modelId="{FD565036-3D79-49B4-A9A6-12D8A188CD16}" type="presParOf" srcId="{33A07EAA-3D28-4790-B0DB-2A8A1D95D60C}" destId="{52C2504D-4BE6-49F0-9654-8BF5C2AEDC84}" srcOrd="1" destOrd="0" presId="urn:microsoft.com/office/officeart/2005/8/layout/cycle4"/>
    <dgm:cxn modelId="{FF27D9A2-D1C8-419B-BE4E-3FE5603E9257}" type="presParOf" srcId="{0579A791-9761-4E4C-AC5C-FDDB32B2D37B}" destId="{DB488F69-D15B-4E6C-9BBD-22B26616537A}" srcOrd="3" destOrd="0" presId="urn:microsoft.com/office/officeart/2005/8/layout/cycle4"/>
    <dgm:cxn modelId="{27EF2ADF-19F1-47A2-B9BC-FA69DB6A1F54}" type="presParOf" srcId="{DB488F69-D15B-4E6C-9BBD-22B26616537A}" destId="{F152A748-F420-4F3E-AC62-1AE17CA52F51}" srcOrd="0" destOrd="0" presId="urn:microsoft.com/office/officeart/2005/8/layout/cycle4"/>
    <dgm:cxn modelId="{7DA1B058-DCF0-4811-917A-F8E127741684}" type="presParOf" srcId="{DB488F69-D15B-4E6C-9BBD-22B26616537A}" destId="{8576D4FF-6D02-4727-9266-EC706DC4E51B}" srcOrd="1" destOrd="0" presId="urn:microsoft.com/office/officeart/2005/8/layout/cycle4"/>
    <dgm:cxn modelId="{E5069316-6E78-4A8D-95FC-D1007723D7A5}" type="presParOf" srcId="{0579A791-9761-4E4C-AC5C-FDDB32B2D37B}" destId="{104FEA2F-D8BF-4A83-98D7-14C26ECB89D3}" srcOrd="4" destOrd="0" presId="urn:microsoft.com/office/officeart/2005/8/layout/cycle4"/>
    <dgm:cxn modelId="{A7A156CB-FBC6-469D-90F4-E86ACF102EA8}" type="presParOf" srcId="{10C20781-A18B-4425-AFB0-FE26B5CA7932}" destId="{78C7C6A0-E4A8-4D49-A4BB-7870D0092CFB}" srcOrd="1" destOrd="0" presId="urn:microsoft.com/office/officeart/2005/8/layout/cycle4"/>
    <dgm:cxn modelId="{3D491150-97A1-447B-8F4C-DB2C79663201}" type="presParOf" srcId="{78C7C6A0-E4A8-4D49-A4BB-7870D0092CFB}" destId="{FAD85410-A8DE-460B-8F53-88F4C60F35FD}" srcOrd="0" destOrd="0" presId="urn:microsoft.com/office/officeart/2005/8/layout/cycle4"/>
    <dgm:cxn modelId="{982691F7-C358-4706-9910-28F950F9988E}" type="presParOf" srcId="{78C7C6A0-E4A8-4D49-A4BB-7870D0092CFB}" destId="{DAACE82B-69E5-4853-83B7-32614487156E}" srcOrd="1" destOrd="0" presId="urn:microsoft.com/office/officeart/2005/8/layout/cycle4"/>
    <dgm:cxn modelId="{A6BA1BB5-AB87-475A-B5F5-9DA95EBACA6A}" type="presParOf" srcId="{78C7C6A0-E4A8-4D49-A4BB-7870D0092CFB}" destId="{2D8F983B-23F6-4D7A-B9B2-B6E2ACE55702}" srcOrd="2" destOrd="0" presId="urn:microsoft.com/office/officeart/2005/8/layout/cycle4"/>
    <dgm:cxn modelId="{E1F99B14-4267-4A86-AC61-AA3F7FE4A7B5}" type="presParOf" srcId="{78C7C6A0-E4A8-4D49-A4BB-7870D0092CFB}" destId="{9DE6DC30-C005-4216-BE3E-C3231F8A68F6}" srcOrd="3" destOrd="0" presId="urn:microsoft.com/office/officeart/2005/8/layout/cycle4"/>
    <dgm:cxn modelId="{1DC06D82-3079-4FD6-9025-CBBDBF405E5C}" type="presParOf" srcId="{78C7C6A0-E4A8-4D49-A4BB-7870D0092CFB}" destId="{F1AD713D-EC6A-486C-8324-309CA822CEB6}" srcOrd="4" destOrd="0" presId="urn:microsoft.com/office/officeart/2005/8/layout/cycle4"/>
    <dgm:cxn modelId="{C01CA991-93D7-44BC-8C86-93A74D4EAB36}" type="presParOf" srcId="{10C20781-A18B-4425-AFB0-FE26B5CA7932}" destId="{88CDEF93-240B-42C3-8613-E6E6831A3662}" srcOrd="2" destOrd="0" presId="urn:microsoft.com/office/officeart/2005/8/layout/cycle4"/>
    <dgm:cxn modelId="{293090FA-6B87-4D20-B3E3-0F02D933EBD2}" type="presParOf" srcId="{10C20781-A18B-4425-AFB0-FE26B5CA7932}" destId="{5A675E0C-0E10-4DD2-B73C-9037BC392D47}" srcOrd="3" destOrd="0" presId="urn:microsoft.com/office/officeart/2005/8/layout/cycle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B35B8-063D-4099-9E96-8DA8151B68D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FB05A-BC09-4CED-895D-CC75373E1F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FB05A-BC09-4CED-895D-CC75373E1F8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20002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Интегрированный урок </a:t>
            </a:r>
            <a:br>
              <a:rPr lang="ru-RU" dirty="0" smtClean="0"/>
            </a:br>
            <a:r>
              <a:rPr lang="ru-RU" dirty="0" smtClean="0"/>
              <a:t>                       Я личность?!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242411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                                                                 Преподаватель биологии</a:t>
            </a:r>
          </a:p>
          <a:p>
            <a:r>
              <a:rPr lang="ru-RU" dirty="0" smtClean="0"/>
              <a:t>                                                           Измайлова Тамара Владимировна</a:t>
            </a:r>
          </a:p>
          <a:p>
            <a:r>
              <a:rPr lang="ru-RU" dirty="0" smtClean="0"/>
              <a:t>                                                                   Преподаватель литературы </a:t>
            </a:r>
          </a:p>
          <a:p>
            <a:r>
              <a:rPr lang="ru-RU" dirty="0" smtClean="0"/>
              <a:t>                                                                   Ильенко Валентина Юрьевна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ФДВП ТГМУ</a:t>
            </a:r>
          </a:p>
          <a:p>
            <a:pPr algn="ctr"/>
            <a:r>
              <a:rPr lang="ru-RU" dirty="0" smtClean="0"/>
              <a:t>Владивосток</a:t>
            </a:r>
          </a:p>
          <a:p>
            <a:pPr algn="ctr"/>
            <a:r>
              <a:rPr lang="ru-RU" dirty="0" smtClean="0"/>
              <a:t>2017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Группа «Литераторы»</a:t>
            </a:r>
            <a:endParaRPr lang="ru-RU" dirty="0"/>
          </a:p>
        </p:txBody>
      </p:sp>
      <p:pic>
        <p:nvPicPr>
          <p:cNvPr id="6146" name="Picture 2" descr="F:\DCIM\100MSDCF\DSC074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14488"/>
            <a:ext cx="3224859" cy="2142903"/>
          </a:xfrm>
          <a:prstGeom prst="rect">
            <a:avLst/>
          </a:prstGeom>
          <a:noFill/>
        </p:spPr>
      </p:pic>
      <p:pic>
        <p:nvPicPr>
          <p:cNvPr id="5" name="Picture 2" descr="F:\DCIM\100MSDCF\DSC07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71613"/>
            <a:ext cx="3796363" cy="2522664"/>
          </a:xfrm>
          <a:prstGeom prst="rect">
            <a:avLst/>
          </a:prstGeom>
          <a:noFill/>
        </p:spPr>
      </p:pic>
      <p:pic>
        <p:nvPicPr>
          <p:cNvPr id="6" name="Picture 3" descr="F:\DCIM\100MSDCF\DSC074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214818"/>
            <a:ext cx="3714776" cy="2468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2852"/>
            <a:ext cx="8229600" cy="405828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Gungsuh" pitchFamily="18" charset="-127"/>
                <a:cs typeface="Aharoni" pitchFamily="2" charset="-79"/>
              </a:rPr>
              <a:t>Герой романа «Разгром» А.Фадеева</a:t>
            </a:r>
            <a:endParaRPr lang="ru-RU" sz="2000" i="1" dirty="0">
              <a:latin typeface="Gungsuh" pitchFamily="18" charset="-127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/>
          <a:lstStyle/>
          <a:p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42984"/>
            <a:ext cx="2376264" cy="485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err="1" smtClean="0"/>
              <a:t>Морозко</a:t>
            </a:r>
            <a:endParaRPr lang="ru-RU" sz="3200" b="1" i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2915816" y="1196752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716016" y="908720"/>
            <a:ext cx="41044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Холерик</a:t>
            </a:r>
            <a:endParaRPr lang="ru-RU" sz="2800" b="1" i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660232" y="162880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4427984" y="2285992"/>
            <a:ext cx="4572000" cy="3429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 </a:t>
            </a:r>
            <a:r>
              <a:rPr lang="ru-RU" sz="2400" b="1" dirty="0" smtClean="0"/>
              <a:t>быстрый, страстный, порывистый, с резко меняющимся настроением с эмоциональными вспышками, быстро истощаемый, легко возбуждающийся под действием каких-то впечатлений.</a:t>
            </a:r>
            <a:endParaRPr lang="ru-RU" sz="2400" b="1" dirty="0"/>
          </a:p>
        </p:txBody>
      </p:sp>
      <p:sp>
        <p:nvSpPr>
          <p:cNvPr id="20" name="Овал 19"/>
          <p:cNvSpPr/>
          <p:nvPr/>
        </p:nvSpPr>
        <p:spPr>
          <a:xfrm>
            <a:off x="467544" y="1928802"/>
            <a:ext cx="2604258" cy="1572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Волевой человек</a:t>
            </a:r>
            <a:endParaRPr lang="ru-RU" sz="2800" b="1" dirty="0"/>
          </a:p>
        </p:txBody>
      </p:sp>
      <p:sp>
        <p:nvSpPr>
          <p:cNvPr id="24" name="Овал 23"/>
          <p:cNvSpPr/>
          <p:nvPr/>
        </p:nvSpPr>
        <p:spPr>
          <a:xfrm>
            <a:off x="179512" y="4149080"/>
            <a:ext cx="3106604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Факторы окружающей среды и социум сделали его сильным и мужественным</a:t>
            </a:r>
            <a:endParaRPr lang="ru-RU" sz="2000" b="1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547664" y="177281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547664" y="357301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20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04664"/>
          </a:xfrm>
        </p:spPr>
        <p:txBody>
          <a:bodyPr>
            <a:normAutofit fontScale="90000"/>
          </a:bodyPr>
          <a:lstStyle/>
          <a:p>
            <a:endParaRPr lang="ru-RU" i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latin typeface="Gungsuh" pitchFamily="18" charset="-127"/>
                <a:cs typeface="Aharoni" pitchFamily="2" charset="-79"/>
              </a:rPr>
              <a:t>Герой романа «Разгром» А.Фадеева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764704"/>
            <a:ext cx="252028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 err="1" smtClean="0"/>
              <a:t>Мечик</a:t>
            </a:r>
            <a:endParaRPr lang="ru-RU" sz="3600" i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131840" y="1196752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932040" y="908720"/>
            <a:ext cx="34563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Меланхолик</a:t>
            </a:r>
            <a:endParaRPr lang="ru-RU" sz="3200" b="1" i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2132856"/>
            <a:ext cx="3672408" cy="3960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человек легко ранимый, склонный к постоянному переживанию различных событий, он мало реагирует на внешние факторы. Свои астенические переживания он не может сдерживать усилием воли, он чересчур впечатлителен, легко эмоционально раним.</a:t>
            </a:r>
            <a:endParaRPr lang="ru-RU" sz="20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588224" y="162880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619672" y="162880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67544" y="2060848"/>
            <a:ext cx="267569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Сила воли отсутствует</a:t>
            </a:r>
            <a:endParaRPr lang="ru-RU" sz="2200" b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619672" y="342900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251520" y="4005064"/>
            <a:ext cx="2736304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Факторы окружающей среды и социум показали настоящий характер </a:t>
            </a:r>
            <a:r>
              <a:rPr lang="ru-RU" sz="2000" b="1" dirty="0" err="1" smtClean="0"/>
              <a:t>Мечика</a:t>
            </a:r>
            <a:endParaRPr lang="ru-RU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0668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Характеристика рассказчика, </a:t>
            </a:r>
            <a:br>
              <a:rPr lang="ru-RU" sz="2000" dirty="0" smtClean="0"/>
            </a:br>
            <a:r>
              <a:rPr lang="ru-RU" sz="2000" dirty="0" smtClean="0"/>
              <a:t>героя рассказа А.Солженицына «Матрёнин двор» </a:t>
            </a:r>
            <a:endParaRPr lang="ru-RU" sz="20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51520" y="1268760"/>
          <a:ext cx="8640960" cy="5377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Круговая стрелка 8"/>
          <p:cNvSpPr/>
          <p:nvPr/>
        </p:nvSpPr>
        <p:spPr>
          <a:xfrm rot="5400000">
            <a:off x="5137919" y="3583161"/>
            <a:ext cx="792089" cy="627783"/>
          </a:xfrm>
          <a:prstGeom prst="circularArrow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Слово предоставляется социологам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1447800"/>
            <a:ext cx="3647308" cy="48006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Учащиеся  заранее провели анкетирование, на основание которой был сделан анализ</a:t>
            </a:r>
          </a:p>
          <a:p>
            <a:r>
              <a:rPr lang="ru-RU" dirty="0" smtClean="0"/>
              <a:t>                             АНКЕТА</a:t>
            </a:r>
          </a:p>
          <a:p>
            <a:pPr lvl="0"/>
            <a:r>
              <a:rPr lang="ru-RU" dirty="0" smtClean="0"/>
              <a:t>Волевой человек – это</a:t>
            </a:r>
          </a:p>
          <a:p>
            <a:pPr lvl="0"/>
            <a:r>
              <a:rPr lang="ru-RU" dirty="0" smtClean="0"/>
              <a:t>Можно ли каждого человека назвать личностью, почему?</a:t>
            </a:r>
          </a:p>
          <a:p>
            <a:pPr lvl="0"/>
            <a:r>
              <a:rPr lang="ru-RU" dirty="0" smtClean="0"/>
              <a:t>Влияет ли окружающая среда на формирование характера?</a:t>
            </a:r>
          </a:p>
          <a:p>
            <a:pPr lvl="0"/>
            <a:r>
              <a:rPr lang="ru-RU" dirty="0" smtClean="0"/>
              <a:t>Влияет ли темперамент на становление личности?</a:t>
            </a:r>
          </a:p>
          <a:p>
            <a:endParaRPr lang="ru-RU" dirty="0"/>
          </a:p>
        </p:txBody>
      </p:sp>
      <p:pic>
        <p:nvPicPr>
          <p:cNvPr id="5" name="Picture 2" descr="F:\DCIM\100MSDCF\DSC07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85992"/>
            <a:ext cx="4510743" cy="2997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Шутливый тест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28" y="1285860"/>
            <a:ext cx="6143668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теста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1464585"/>
            <a:ext cx="7715304" cy="4581099"/>
          </a:xfrm>
        </p:spPr>
        <p:txBody>
          <a:bodyPr numCol="2">
            <a:normAutofit fontScale="77500" lnSpcReduction="20000"/>
          </a:bodyPr>
          <a:lstStyle/>
          <a:p>
            <a:r>
              <a:rPr lang="ru-RU" dirty="0" smtClean="0"/>
              <a:t>Сложите руки в замок</a:t>
            </a:r>
          </a:p>
          <a:p>
            <a:pPr marL="0" indent="0">
              <a:buNone/>
            </a:pPr>
            <a:r>
              <a:rPr lang="ru-RU" dirty="0" smtClean="0"/>
              <a:t>Если </a:t>
            </a:r>
            <a:r>
              <a:rPr lang="ru-RU" dirty="0"/>
              <a:t>сверху окажется большой палец правой руки, запишите цифру «2», если левой — цифру «1».</a:t>
            </a:r>
          </a:p>
          <a:p>
            <a:r>
              <a:rPr lang="ru-RU" dirty="0" smtClean="0"/>
              <a:t>Закройте один глаз и прицельтесь в невидимую мишень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Если остался открытым левый глаз, то запишите цифру «1», если правый — «2».</a:t>
            </a:r>
          </a:p>
          <a:p>
            <a:r>
              <a:rPr lang="ru-RU" dirty="0" smtClean="0"/>
              <a:t>Скрестите руки на груди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Посмотрите, какая рука окажется сверху. Если кисть левой руки окажется лежащей сверху на правой руке, то запишите цифру «1», правая сверху — «2».</a:t>
            </a:r>
          </a:p>
          <a:p>
            <a:r>
              <a:rPr lang="ru-RU" dirty="0" smtClean="0"/>
              <a:t>Поаплодируйте</a:t>
            </a:r>
          </a:p>
          <a:p>
            <a:pPr marL="0" indent="0">
              <a:buNone/>
            </a:pPr>
            <a:r>
              <a:rPr lang="ru-RU" dirty="0" smtClean="0"/>
              <a:t>Если </a:t>
            </a:r>
            <a:r>
              <a:rPr lang="ru-RU" dirty="0"/>
              <a:t>сверху окажется левая рука, то цифра «1», если правая, то «2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3265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Рефлексия.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600200"/>
            <a:ext cx="4686304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Чтобы привести урок к определённому знаменателю, ученикам предлагается  цветок ромашки, на лепестках которого написаны вопросы</a:t>
            </a:r>
          </a:p>
          <a:p>
            <a:pPr algn="ctr"/>
            <a:r>
              <a:rPr lang="ru-RU" b="1" dirty="0" smtClean="0"/>
              <a:t>Ромашка </a:t>
            </a:r>
            <a:endParaRPr lang="ru-RU" dirty="0" smtClean="0"/>
          </a:p>
          <a:p>
            <a:r>
              <a:rPr lang="ru-RU" b="1" dirty="0" smtClean="0"/>
              <a:t>1.</a:t>
            </a:r>
            <a:r>
              <a:rPr lang="ru-RU" dirty="0" smtClean="0"/>
              <a:t> Считаете ли вы себя личностью.</a:t>
            </a:r>
          </a:p>
          <a:p>
            <a:r>
              <a:rPr lang="ru-RU" b="1" dirty="0" smtClean="0"/>
              <a:t>2.</a:t>
            </a:r>
            <a:r>
              <a:rPr lang="ru-RU" dirty="0" smtClean="0"/>
              <a:t> Какие факторы более  влияют(повлияют) на становление вашей личности.</a:t>
            </a:r>
          </a:p>
          <a:p>
            <a:r>
              <a:rPr lang="ru-RU" b="1" dirty="0" smtClean="0"/>
              <a:t>3.</a:t>
            </a:r>
            <a:r>
              <a:rPr lang="ru-RU" dirty="0" smtClean="0"/>
              <a:t> Возникает вопрос, «Какие волевые качества необходимы для человека, даже лично для вас? </a:t>
            </a:r>
          </a:p>
          <a:p>
            <a:r>
              <a:rPr lang="ru-RU" b="1" dirty="0" smtClean="0"/>
              <a:t>4.</a:t>
            </a:r>
            <a:r>
              <a:rPr lang="ru-RU" dirty="0" smtClean="0"/>
              <a:t>Каких литературных героев и почему можно назвать личностями?</a:t>
            </a:r>
          </a:p>
          <a:p>
            <a:r>
              <a:rPr lang="ru-RU" b="1" dirty="0" smtClean="0"/>
              <a:t>5.</a:t>
            </a:r>
            <a:r>
              <a:rPr lang="ru-RU" dirty="0" smtClean="0"/>
              <a:t> Кто из литературных героев является для тебя сильной личностью и почему?</a:t>
            </a:r>
          </a:p>
          <a:p>
            <a:endParaRPr lang="ru-RU" dirty="0"/>
          </a:p>
        </p:txBody>
      </p:sp>
      <p:pic>
        <p:nvPicPr>
          <p:cNvPr id="5" name="Picture 2" descr="F:\DCIM\100MSDCF\DSC07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643182"/>
            <a:ext cx="3225215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Спасибо </a:t>
            </a:r>
            <a:r>
              <a:rPr lang="ru-RU" dirty="0" smtClean="0"/>
              <a:t>за внимание!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F:\DCIM\100MSDCF\DSC074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558" y="1447800"/>
            <a:ext cx="7224433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Я личность?!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Тема:   Я личность?! Влияние </a:t>
            </a:r>
            <a:r>
              <a:rPr lang="ru-RU" b="1" dirty="0" err="1" smtClean="0"/>
              <a:t>биосоциальных</a:t>
            </a:r>
            <a:r>
              <a:rPr lang="ru-RU" b="1" dirty="0" smtClean="0"/>
              <a:t> факторов на становление личности.</a:t>
            </a:r>
            <a:endParaRPr lang="ru-RU" dirty="0" smtClean="0"/>
          </a:p>
          <a:p>
            <a:r>
              <a:rPr lang="ru-RU" b="1" dirty="0" smtClean="0"/>
              <a:t>Цель:</a:t>
            </a:r>
            <a:r>
              <a:rPr lang="ru-RU" dirty="0" smtClean="0"/>
              <a:t> формирование понятий о влиянии </a:t>
            </a:r>
            <a:r>
              <a:rPr lang="ru-RU" dirty="0" err="1" smtClean="0"/>
              <a:t>биосоциальных</a:t>
            </a:r>
            <a:r>
              <a:rPr lang="ru-RU" dirty="0" smtClean="0"/>
              <a:t> факторов на становление личности.</a:t>
            </a:r>
          </a:p>
          <a:p>
            <a:r>
              <a:rPr lang="ru-RU" b="1" dirty="0" smtClean="0"/>
              <a:t>Задачи:</a:t>
            </a:r>
            <a:r>
              <a:rPr lang="ru-RU" dirty="0" smtClean="0"/>
              <a:t> показать значимость биологических и социальных факторов в формировании характера человека на примере художественных произведений;</a:t>
            </a:r>
          </a:p>
          <a:p>
            <a:r>
              <a:rPr lang="ru-RU" dirty="0" smtClean="0"/>
              <a:t>способствовать развитию познавательной </a:t>
            </a:r>
            <a:r>
              <a:rPr lang="ru-RU" dirty="0" smtClean="0"/>
              <a:t>активности </a:t>
            </a:r>
            <a:r>
              <a:rPr lang="ru-RU" dirty="0" smtClean="0"/>
              <a:t>учащихся; умение </a:t>
            </a:r>
            <a:r>
              <a:rPr lang="ru-RU" dirty="0" smtClean="0"/>
              <a:t>анализировать</a:t>
            </a:r>
            <a:r>
              <a:rPr lang="ru-RU" dirty="0" smtClean="0"/>
              <a:t>, сравнивать и абстрагировать.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Слово преподавателям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5769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Вступительное слово  преподавателя биологии:</a:t>
            </a:r>
            <a:r>
              <a:rPr lang="ru-RU" dirty="0" smtClean="0"/>
              <a:t> Мы продолжаем изучать большую, интересную и достаточно сложную тему "Влияние </a:t>
            </a:r>
            <a:r>
              <a:rPr lang="ru-RU" dirty="0" err="1" smtClean="0"/>
              <a:t>биосоциальных</a:t>
            </a:r>
            <a:r>
              <a:rPr lang="ru-RU" dirty="0" smtClean="0"/>
              <a:t> факторов на становление личности"</a:t>
            </a:r>
          </a:p>
          <a:p>
            <a:r>
              <a:rPr lang="ru-RU" b="1" dirty="0" smtClean="0"/>
              <a:t>Вступительное слово  преподавателя литературы: </a:t>
            </a:r>
            <a:r>
              <a:rPr lang="ru-RU" dirty="0" smtClean="0"/>
              <a:t>Продолжая работу над произведениями художественной литературы, обращаем особое внимание на становление личности литературных героев, потому что цели и задачи литературы – помощь читателю в познании самого себя, осознании себя как личности.</a:t>
            </a:r>
          </a:p>
          <a:p>
            <a:r>
              <a:rPr lang="ru-RU" dirty="0" smtClean="0"/>
              <a:t>(Перед уроком уч-ся делятся на три группы "Биологи" "Литераторы" «Социологи»)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Г</a:t>
            </a:r>
            <a:r>
              <a:rPr lang="ru-RU" b="1" dirty="0" smtClean="0"/>
              <a:t>руппа «Биологи»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Слово биологам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Группа «Биологи» раскрывают понятия:</a:t>
            </a:r>
          </a:p>
          <a:p>
            <a:r>
              <a:rPr lang="ru-RU" dirty="0" smtClean="0"/>
              <a:t>биологическая составная: </a:t>
            </a:r>
          </a:p>
          <a:p>
            <a:r>
              <a:rPr lang="ru-RU" dirty="0" smtClean="0"/>
              <a:t>темперамент </a:t>
            </a:r>
          </a:p>
          <a:p>
            <a:r>
              <a:rPr lang="ru-RU" dirty="0" smtClean="0"/>
              <a:t>характер </a:t>
            </a:r>
          </a:p>
          <a:p>
            <a:r>
              <a:rPr lang="ru-RU" dirty="0" smtClean="0"/>
              <a:t>воля</a:t>
            </a:r>
          </a:p>
          <a:p>
            <a:r>
              <a:rPr lang="ru-RU" dirty="0" smtClean="0"/>
              <a:t>личность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0"/>
            <a:ext cx="6422760" cy="144383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9E1D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такое темперамент?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6540"/>
            <a:ext cx="9144000" cy="5261459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3555" y="1749244"/>
            <a:ext cx="9000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Темпера́мент</a:t>
            </a:r>
            <a:r>
              <a:rPr lang="ru-RU" sz="2400" dirty="0" smtClean="0">
                <a:solidFill>
                  <a:schemeClr val="bg1"/>
                </a:solidFill>
              </a:rPr>
              <a:t> (лат. </a:t>
            </a:r>
            <a:r>
              <a:rPr lang="ru-RU" sz="2400" i="1" dirty="0" smtClean="0">
                <a:solidFill>
                  <a:schemeClr val="bg1"/>
                </a:solidFill>
              </a:rPr>
              <a:t>temperamentum</a:t>
            </a:r>
            <a:r>
              <a:rPr lang="ru-RU" sz="2400" dirty="0" smtClean="0">
                <a:solidFill>
                  <a:schemeClr val="bg1"/>
                </a:solidFill>
              </a:rPr>
              <a:t> — «устойчивая смесь компонентов») — устойчивая совокупность индивидуальных психофизиологических особенностей личности, связанных с динамическими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аспектами деятельности. 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555" y="3441680"/>
            <a:ext cx="35122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Темперамент обусловлен типом высшей нервной деятельности человека и проявляется в </a:t>
            </a:r>
            <a:r>
              <a:rPr lang="ru-RU" sz="2400" dirty="0" err="1" smtClean="0">
                <a:solidFill>
                  <a:schemeClr val="bg1"/>
                </a:solidFill>
              </a:rPr>
              <a:t>характее</a:t>
            </a:r>
            <a:r>
              <a:rPr lang="ru-RU" sz="2400" dirty="0" smtClean="0">
                <a:solidFill>
                  <a:schemeClr val="bg1"/>
                </a:solidFill>
              </a:rPr>
              <a:t> поведения человека, в степени его жизненной активности.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9" y="1357298"/>
            <a:ext cx="400642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oleri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714884"/>
            <a:ext cx="5072098" cy="1753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Рисунок 8" descr="sangvini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428736"/>
            <a:ext cx="3926138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Рисунок 9" descr="melanholi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2928934"/>
            <a:ext cx="4786346" cy="1711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Picture 2" descr="F:\DCIM\100MSDCF\DSC074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3714752"/>
            <a:ext cx="3071834" cy="2041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0"/>
            <a:ext cx="6422760" cy="144383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 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6540"/>
            <a:ext cx="9144000" cy="5261459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1000109"/>
            <a:ext cx="857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</a:rPr>
              <a:t>и</a:t>
            </a:r>
            <a:r>
              <a:rPr lang="ru-RU" sz="1200" dirty="0" err="1" smtClean="0"/>
              <a:t>Характер</a:t>
            </a:r>
            <a:r>
              <a:rPr lang="ru-RU" sz="1200" dirty="0" smtClean="0"/>
              <a:t>  </a:t>
            </a:r>
            <a:r>
              <a:rPr lang="ru-RU" sz="1200" dirty="0" smtClean="0"/>
              <a:t>— это индивидуальное сочетание существенных свойств личности, выражающих отношение человека к действительности и проявляющихся в его повелении, в его поступках.</a:t>
            </a:r>
          </a:p>
          <a:p>
            <a:r>
              <a:rPr lang="ru-RU" sz="1200" dirty="0" smtClean="0"/>
              <a:t>Характер отличается от темперамента тем, что является комплексом качеств, проявляющихся по отношению к явлениям и объектам внешнего мира; он, как и темперамент, обусловлен работой психического аппарата, но способен формироваться и изменяться в процессе жизнедеятельности.</a:t>
            </a:r>
          </a:p>
          <a:p>
            <a:r>
              <a:rPr lang="ru-RU" sz="1200" dirty="0" err="1" smtClean="0">
                <a:solidFill>
                  <a:schemeClr val="bg1"/>
                </a:solidFill>
              </a:rPr>
              <a:t>ндивидуальныпсихофизиологических</a:t>
            </a:r>
            <a:r>
              <a:rPr lang="ru-RU" sz="1200" dirty="0" smtClean="0">
                <a:solidFill>
                  <a:schemeClr val="bg1"/>
                </a:solidFill>
              </a:rPr>
              <a:t> особенностей личности, связанных с динамическими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аспектами деятельности. 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555" y="3441680"/>
            <a:ext cx="35122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Темперамент обусловлен типом высшей нервной деятельности человека и проявляется в характере поведения человека, в степени его жизненной активности.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214554"/>
            <a:ext cx="4000528" cy="3218816"/>
          </a:xfrm>
          <a:prstGeom prst="rect">
            <a:avLst/>
          </a:prstGeom>
        </p:spPr>
      </p:pic>
      <p:pic>
        <p:nvPicPr>
          <p:cNvPr id="9" name="Picture 2" descr="F:\DCIM\100MSDCF\DSC074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643182"/>
            <a:ext cx="4286280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60" y="1"/>
            <a:ext cx="4137454" cy="114298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Воля 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6540"/>
            <a:ext cx="9144000" cy="5261459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285860"/>
            <a:ext cx="8643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Воля</a:t>
            </a:r>
            <a:r>
              <a:rPr lang="ru-RU" sz="1200" dirty="0" smtClean="0"/>
              <a:t> - способность человека совершать сознательные действия, которые требуют преодоления внешних или внутренних трудностей.</a:t>
            </a:r>
          </a:p>
          <a:p>
            <a:r>
              <a:rPr lang="ru-RU" sz="1200" b="1" dirty="0" smtClean="0"/>
              <a:t> Волевые качества:</a:t>
            </a:r>
            <a:endParaRPr lang="ru-RU" sz="1200" dirty="0" smtClean="0"/>
          </a:p>
          <a:p>
            <a:pPr lvl="0"/>
            <a:r>
              <a:rPr lang="ru-RU" sz="1200" dirty="0" smtClean="0"/>
              <a:t>целеустремленность;</a:t>
            </a:r>
          </a:p>
          <a:p>
            <a:pPr lvl="0"/>
            <a:r>
              <a:rPr lang="ru-RU" sz="1200" dirty="0" smtClean="0"/>
              <a:t>настойчивость</a:t>
            </a:r>
          </a:p>
          <a:p>
            <a:pPr lvl="0"/>
            <a:r>
              <a:rPr lang="ru-RU" sz="1200" dirty="0" smtClean="0"/>
              <a:t>решимость</a:t>
            </a:r>
            <a:endParaRPr lang="ru-RU" sz="1200" dirty="0" smtClean="0"/>
          </a:p>
          <a:p>
            <a:pPr lvl="0"/>
            <a:r>
              <a:rPr lang="ru-RU" sz="1200" dirty="0" smtClean="0"/>
              <a:t>надежность</a:t>
            </a:r>
            <a:endParaRPr lang="ru-RU" sz="1200" dirty="0" smtClean="0"/>
          </a:p>
          <a:p>
            <a:r>
              <a:rPr lang="ru-RU" sz="1200" dirty="0" err="1" smtClean="0">
                <a:solidFill>
                  <a:schemeClr val="bg1"/>
                </a:solidFill>
              </a:rPr>
              <a:t>пностндивидуальных</a:t>
            </a:r>
            <a:r>
              <a:rPr lang="ru-RU" sz="1200" dirty="0" smtClean="0">
                <a:solidFill>
                  <a:schemeClr val="bg1"/>
                </a:solidFill>
              </a:rPr>
              <a:t> психофизиологических особенностей личности, связанных с динамическими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аспектами деятельности. 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555" y="3441680"/>
            <a:ext cx="35122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Темперамент обусловлен типом высшей нервной деятельности человека и проявляется в характере поведения человека, в степени его жизненной активности.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Юра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496"/>
            <a:ext cx="3432499" cy="3418912"/>
          </a:xfrm>
          <a:prstGeom prst="rect">
            <a:avLst/>
          </a:prstGeom>
          <a:noFill/>
        </p:spPr>
      </p:pic>
      <p:pic>
        <p:nvPicPr>
          <p:cNvPr id="9" name="Picture 2" descr="F:\DCIM\100MSDCF\DSC07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3116"/>
            <a:ext cx="4071966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4485"/>
          </a:xfrm>
        </p:spPr>
        <p:txBody>
          <a:bodyPr>
            <a:normAutofit fontScale="32500" lnSpcReduction="20000"/>
          </a:bodyPr>
          <a:lstStyle/>
          <a:p>
            <a:r>
              <a:rPr lang="ru-RU" b="1" dirty="0" smtClean="0"/>
              <a:t>Личность</a:t>
            </a:r>
            <a:r>
              <a:rPr lang="ru-RU" dirty="0" smtClean="0"/>
              <a:t> – это конкретный человек с неповторимым сочетанием его физико-физиологических и психологических качеств и свойств.  Для формирования личности, её самовоспитания, самопознания и самооценки, чрезвычайно важно общение с окружающими людьми, установление личных отношений.</a:t>
            </a:r>
          </a:p>
          <a:p>
            <a:r>
              <a:rPr lang="ru-RU" dirty="0" smtClean="0"/>
              <a:t>Одной из важных черт личности является устойчивость, позволяющая человеку в любой обстановке сохранять свои жизненные установки и убеждения.</a:t>
            </a:r>
          </a:p>
          <a:p>
            <a:pPr algn="ctr"/>
            <a:r>
              <a:rPr lang="ru-RU" u="sng" dirty="0" smtClean="0"/>
              <a:t>Личность человека</a:t>
            </a:r>
            <a:r>
              <a:rPr lang="ru-RU" dirty="0" smtClean="0"/>
              <a:t> складывается из </a:t>
            </a:r>
          </a:p>
          <a:p>
            <a:r>
              <a:rPr lang="ru-RU" dirty="0" smtClean="0"/>
              <a:t>его интересов, потребностей, склонностей, стремлений и идеалов;</a:t>
            </a:r>
          </a:p>
          <a:p>
            <a:r>
              <a:rPr lang="ru-RU" dirty="0" smtClean="0"/>
              <a:t> из его способностей и дарований;</a:t>
            </a:r>
          </a:p>
          <a:p>
            <a:r>
              <a:rPr lang="ru-RU" dirty="0" smtClean="0"/>
              <a:t> из особенностей его характера.</a:t>
            </a:r>
          </a:p>
          <a:p>
            <a:endParaRPr lang="ru-RU" dirty="0"/>
          </a:p>
        </p:txBody>
      </p:sp>
      <p:pic>
        <p:nvPicPr>
          <p:cNvPr id="2051" name="Picture 3" descr="C:\Users\Юра\Desktop\загружен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643314"/>
            <a:ext cx="3357586" cy="2500330"/>
          </a:xfrm>
          <a:prstGeom prst="rect">
            <a:avLst/>
          </a:prstGeom>
          <a:noFill/>
        </p:spPr>
      </p:pic>
      <p:pic>
        <p:nvPicPr>
          <p:cNvPr id="5" name="Picture 2" descr="F:\DCIM\100MSDCF\DSC07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643314"/>
            <a:ext cx="378621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Слово предоставляется группе литераторов</a:t>
            </a:r>
            <a:br>
              <a:rPr lang="ru-RU" sz="24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Звучит  песня В.Высоцкого «Книжные дети»</a:t>
            </a:r>
            <a:endParaRPr lang="ru-RU" sz="2000" dirty="0"/>
          </a:p>
        </p:txBody>
      </p:sp>
      <p:pic>
        <p:nvPicPr>
          <p:cNvPr id="3074" name="Picture 2" descr="D:\вручение библиотека\DSC051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8926" y="4500105"/>
            <a:ext cx="3058134" cy="2032114"/>
          </a:xfrm>
          <a:prstGeom prst="rect">
            <a:avLst/>
          </a:prstGeom>
          <a:noFill/>
        </p:spPr>
      </p:pic>
      <p:pic>
        <p:nvPicPr>
          <p:cNvPr id="6" name="Picture 2" descr="D:\1-2 четверть\11-а БИБЛИОТЕКА\DSC069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928802"/>
            <a:ext cx="3691317" cy="2452862"/>
          </a:xfrm>
          <a:prstGeom prst="rect">
            <a:avLst/>
          </a:prstGeom>
          <a:noFill/>
        </p:spPr>
      </p:pic>
      <p:pic>
        <p:nvPicPr>
          <p:cNvPr id="5" name="Picture 4" descr="F:\DCIM\100MSDCF\DSC074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000240"/>
            <a:ext cx="3439173" cy="2285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72</TotalTime>
  <Words>735</Words>
  <PresentationFormat>Экран (4:3)</PresentationFormat>
  <Paragraphs>112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               Интегрированный урок                         Я личность?!</vt:lpstr>
      <vt:lpstr>    Я личность?!</vt:lpstr>
      <vt:lpstr>Слово преподавателям</vt:lpstr>
      <vt:lpstr>                Группа «Биологи»                Слово биологам</vt:lpstr>
      <vt:lpstr>         Что такое темперамент? </vt:lpstr>
      <vt:lpstr>Характер </vt:lpstr>
      <vt:lpstr>          Воля </vt:lpstr>
      <vt:lpstr>Личность </vt:lpstr>
      <vt:lpstr>Слово предоставляется группе литераторов  Звучит  песня В.Высоцкого «Книжные дети»</vt:lpstr>
      <vt:lpstr>         Группа «Литераторы»</vt:lpstr>
      <vt:lpstr>Герой романа «Разгром» А.Фадеева</vt:lpstr>
      <vt:lpstr>Слайд 12</vt:lpstr>
      <vt:lpstr>Характеристика рассказчика,  героя рассказа А.Солженицына «Матрёнин двор» </vt:lpstr>
      <vt:lpstr>Слово предоставляется социологам</vt:lpstr>
      <vt:lpstr>Шутливый тест</vt:lpstr>
      <vt:lpstr>Задания теста </vt:lpstr>
      <vt:lpstr>Рефлексия.</vt:lpstr>
      <vt:lpstr>             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  Я личность?!</dc:title>
  <dc:creator>Юра</dc:creator>
  <cp:lastModifiedBy>Юра</cp:lastModifiedBy>
  <cp:revision>10</cp:revision>
  <dcterms:created xsi:type="dcterms:W3CDTF">2017-04-23T02:38:45Z</dcterms:created>
  <dcterms:modified xsi:type="dcterms:W3CDTF">2017-04-23T04:06:13Z</dcterms:modified>
</cp:coreProperties>
</file>