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9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acer\Desktop\MOV%200398%20002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Патриот России</a:t>
            </a:r>
            <a:endParaRPr lang="ru-RU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prstTxWarp prst="textPlain">
              <a:avLst/>
            </a:prstTxWarp>
          </a:bodyPr>
          <a:lstStyle/>
          <a:p>
            <a:pPr algn="ctr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Стихотворение Н.Забила</a:t>
            </a:r>
          </a:p>
          <a:p>
            <a:pPr algn="ctr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«Родина»</a:t>
            </a:r>
          </a:p>
          <a:p>
            <a:pPr algn="ctr"/>
            <a:r>
              <a:rPr lang="ru-RU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Читает:  Лаврова Соня, 6 лет</a:t>
            </a:r>
            <a:endParaRPr lang="ru-RU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MOV 0398 002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6725" y="333375"/>
            <a:ext cx="8208963" cy="61563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 fullScrn="1"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14</Words>
  <Application>Microsoft Office PowerPoint</Application>
  <PresentationFormat>Экран (4:3)</PresentationFormat>
  <Paragraphs>4</Paragraphs>
  <Slides>2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Поток</vt:lpstr>
      <vt:lpstr>Патриот России</vt:lpstr>
      <vt:lpstr>Слайд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Патриот России</dc:title>
  <dc:creator>acer</dc:creator>
  <cp:lastModifiedBy>acer</cp:lastModifiedBy>
  <cp:revision>1</cp:revision>
  <dcterms:created xsi:type="dcterms:W3CDTF">2017-04-22T09:29:43Z</dcterms:created>
  <dcterms:modified xsi:type="dcterms:W3CDTF">2017-04-22T09:36:32Z</dcterms:modified>
</cp:coreProperties>
</file>