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73" r:id="rId3"/>
    <p:sldId id="274" r:id="rId4"/>
    <p:sldId id="276" r:id="rId5"/>
    <p:sldId id="277" r:id="rId6"/>
    <p:sldId id="278" r:id="rId7"/>
    <p:sldId id="279" r:id="rId8"/>
    <p:sldId id="286" r:id="rId9"/>
    <p:sldId id="281" r:id="rId10"/>
    <p:sldId id="282" r:id="rId11"/>
    <p:sldId id="283" r:id="rId12"/>
    <p:sldId id="284" r:id="rId13"/>
    <p:sldId id="285" r:id="rId14"/>
    <p:sldId id="275" r:id="rId15"/>
    <p:sldId id="28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00000"/>
    <a:srgbClr val="800000"/>
    <a:srgbClr val="007000"/>
    <a:srgbClr val="0042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>
        <p:scale>
          <a:sx n="78" d="100"/>
          <a:sy n="78" d="100"/>
        </p:scale>
        <p:origin x="-169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205BB-1AB4-48B7-99F2-29FD877B8F27}" type="datetimeFigureOut">
              <a:rPr lang="ru-RU" smtClean="0"/>
              <a:pPr/>
              <a:t>22.04.2017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8BDAF-B2CC-4556-A7C8-BBB6D4AD61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8499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8833A-229B-434D-8201-FBB429FD36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4EA50-767F-4548-BBEA-EE34D22A72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2B5B4-DF49-4CFD-9555-739CDD8B5B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6C200-ABCF-43E4-830C-928C9FAC3D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8C84C-1843-46A2-A0A5-96C4951FC4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437A5-773F-4FA4-9BDA-7B328960D9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286E4-67E3-45A6-B4BA-4E0B22C17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37B7-2A09-4893-867B-A43E516FD5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0B40F-DAC6-4A62-991B-4EAEA5B347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6501-5420-4FC3-9DA1-BBEB54E39C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34B58-2100-4C6E-A7F6-5BF01962AC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008118-A4DA-4012-9FFD-91777BB2C13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50" y="1142984"/>
            <a:ext cx="6786563" cy="1357322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rgbClr val="B00000"/>
                </a:solidFill>
              </a:rPr>
              <a:t>«Война и моя семья»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15617" y="3933056"/>
            <a:ext cx="3168352" cy="219310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Работу подготовила: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Косицына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София, ученица 3 «А»  МБОУ гимназии № 8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г.Хабаровска                 Учитель: Дмитрук Наталья Ивановна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правляющая кнопка: домой 6">
            <a:hlinkClick r:id="" action="ppaction://hlinkshowjump?jump=lastslide" highlightClick="1"/>
          </p:cNvPr>
          <p:cNvSpPr/>
          <p:nvPr/>
        </p:nvSpPr>
        <p:spPr>
          <a:xfrm>
            <a:off x="8715375" y="6500813"/>
            <a:ext cx="428625" cy="1428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Рисунок 8" descr="IMG_50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708920"/>
            <a:ext cx="1997968" cy="2996952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536504" cy="5257800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>
                <a:solidFill>
                  <a:srgbClr val="B00000"/>
                </a:solidFill>
              </a:rPr>
              <a:t>ТРУДОВОЙ ПУТЬ</a:t>
            </a:r>
            <a:r>
              <a:rPr lang="ru-RU" b="1" dirty="0" smtClean="0">
                <a:solidFill>
                  <a:srgbClr val="B0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Фронту нужны были продукты питания, сельские труженики ни на минуту не забывали об этом. Начиная с первых дней войны колхоз организовал лов рыбы. Местные жители, среди которых был </a:t>
            </a:r>
            <a:r>
              <a:rPr lang="ru-RU" sz="2400" i="1" dirty="0" smtClean="0">
                <a:solidFill>
                  <a:srgbClr val="B00000"/>
                </a:solidFill>
              </a:rPr>
              <a:t>Василий Коблов</a:t>
            </a:r>
            <a:r>
              <a:rPr lang="ru-RU" sz="2400" dirty="0" smtClean="0"/>
              <a:t>, ловили проходную рыбу лососёвых пород, в среднем течении и верховьях рек - </a:t>
            </a:r>
            <a:r>
              <a:rPr lang="ru-RU" sz="2400" dirty="0" err="1" smtClean="0"/>
              <a:t>кунжу</a:t>
            </a:r>
            <a:r>
              <a:rPr lang="ru-RU" sz="2400" dirty="0" smtClean="0"/>
              <a:t>, гольца, хариуса.</a:t>
            </a:r>
            <a:endParaRPr lang="ru-RU" sz="2400" dirty="0"/>
          </a:p>
        </p:txBody>
      </p:sp>
      <p:pic>
        <p:nvPicPr>
          <p:cNvPr id="5" name="Содержимое 4" descr="budni_vojn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363" y="2562348"/>
            <a:ext cx="3754437" cy="26016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781128"/>
          </a:xfrm>
        </p:spPr>
        <p:txBody>
          <a:bodyPr/>
          <a:lstStyle/>
          <a:p>
            <a:r>
              <a:rPr lang="ru-RU" i="1" dirty="0" smtClean="0"/>
              <a:t>Рыбу заготавливали,  вялили, сушили. Все отправляли на фронт. Сутками стояли в холодной воде.  Призыв «Все для фронта, все для Победы» стал главным в жизни </a:t>
            </a:r>
            <a:r>
              <a:rPr lang="ru-RU" b="1" i="1" dirty="0" smtClean="0">
                <a:solidFill>
                  <a:srgbClr val="B00000"/>
                </a:solidFill>
              </a:rPr>
              <a:t>Василия </a:t>
            </a:r>
            <a:r>
              <a:rPr lang="ru-RU" b="1" i="1" dirty="0" err="1" smtClean="0">
                <a:solidFill>
                  <a:srgbClr val="B00000"/>
                </a:solidFill>
              </a:rPr>
              <a:t>Коблова</a:t>
            </a:r>
            <a:r>
              <a:rPr lang="ru-RU" b="1" dirty="0" smtClean="0">
                <a:solidFill>
                  <a:srgbClr val="B00000"/>
                </a:solidFill>
              </a:rPr>
              <a:t>.</a:t>
            </a:r>
            <a:endParaRPr lang="ru-RU" b="1" dirty="0">
              <a:solidFill>
                <a:srgbClr val="B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B00000"/>
                </a:solidFill>
              </a:rPr>
              <a:t>НАГРАДЫ: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2000" b="1" dirty="0" smtClean="0"/>
              <a:t>Юбилейные медали: 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2400" dirty="0" smtClean="0"/>
              <a:t>«60 лет Победы в ВОВ 1941-1945 годов» 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2400" dirty="0" smtClean="0"/>
              <a:t>«65 лет Победы в ВОВ 1941-1945 годов»</a:t>
            </a:r>
          </a:p>
          <a:p>
            <a:pPr algn="ctr">
              <a:lnSpc>
                <a:spcPct val="200000"/>
              </a:lnSpc>
              <a:buNone/>
            </a:pPr>
            <a:endParaRPr lang="ru-RU" sz="2800" dirty="0">
              <a:solidFill>
                <a:srgbClr val="B00000"/>
              </a:solidFill>
            </a:endParaRPr>
          </a:p>
        </p:txBody>
      </p:sp>
      <p:pic>
        <p:nvPicPr>
          <p:cNvPr id="4" name="Рисунок 3" descr="лент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149080"/>
            <a:ext cx="2857500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B00000"/>
                </a:solidFill>
              </a:rPr>
              <a:t>ПОСЛЕ ВОЙНЫ:</a:t>
            </a:r>
          </a:p>
          <a:p>
            <a:pPr algn="just">
              <a:buNone/>
            </a:pPr>
            <a:r>
              <a:rPr lang="ru-RU" sz="2400" i="1" dirty="0" smtClean="0"/>
              <a:t>		В 1947 году  переехал в п.Охотск, работал первым секретарем Райкома Комсомола. В 1948 году был переведен  в г.Николаевск-на-Амуре вторым секретарем Обкома Комсомола. Работал завучем школы № 2, директором школы, ведущим специалистом </a:t>
            </a:r>
            <a:r>
              <a:rPr lang="ru-RU" sz="2400" i="1" dirty="0" err="1" smtClean="0"/>
              <a:t>метод.кабинета</a:t>
            </a:r>
            <a:r>
              <a:rPr lang="ru-RU" sz="2400" i="1" dirty="0" smtClean="0"/>
              <a:t>, первым директором УПК.  За многолетний труд удостоена звания «Ветеран труда». Умер 27 октября 1997 года.</a:t>
            </a:r>
            <a:endParaRPr lang="ru-RU" sz="2400" i="1" dirty="0">
              <a:solidFill>
                <a:srgbClr val="B00000"/>
              </a:solidFill>
            </a:endParaRPr>
          </a:p>
        </p:txBody>
      </p:sp>
      <p:pic>
        <p:nvPicPr>
          <p:cNvPr id="4" name="Рисунок 3" descr="ДЕ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5157192"/>
            <a:ext cx="302895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1512168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Мы, молодое поколение,  гордимся нашими прадедушками и прабабушками, отстоявшими нашу Родину в годы войны.</a:t>
            </a:r>
            <a:endParaRPr lang="ru-RU" b="1" i="1" dirty="0"/>
          </a:p>
        </p:txBody>
      </p:sp>
      <p:sp>
        <p:nvSpPr>
          <p:cNvPr id="11266" name="AutoShape 2" descr="https://813719ee-a-62cb3a1a-s-sites.googlegroups.com/site/bspolksosh4/k/112812829_112798631_0_c930c_902165d1_M.png?attachauth=ANoY7cqlxDzzMhXqxVoon8JAy-GrPbuKq4EOooIXGvYeA3B6-KHlmei1JzIjbi8h88mE8HtjlNMxKn5ga3YImaCJPdLZ5SiiRTXHGG2TpR_9wydL9ynuzVNxCEEA-PEdS7Y1F6IWUdv8mBOXzIH1PKzzIlKkd4gGhmMRpsDHeIQl_Mkfq_qPZ7Qh1B6ckhJ1P2GHU7yGK_Smq3Cce0dCzoPUp0ttl339L_wxYocLaY9o8qa7XKpUDfIleeT0waQ0wXHH9KqgBMU4&amp;attredirects=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s://813719ee-a-62cb3a1a-s-sites.googlegroups.com/site/bspolksosh4/k/112812829_112798631_0_c930c_902165d1_M.png?attachauth=ANoY7cqlxDzzMhXqxVoon8JAy-GrPbuKq4EOooIXGvYeA3B6-KHlmei1JzIjbi8h88mE8HtjlNMxKn5ga3YImaCJPdLZ5SiiRTXHGG2TpR_9wydL9ynuzVNxCEEA-PEdS7Y1F6IWUdv8mBOXzIH1PKzzIlKkd4gGhmMRpsDHeIQl_Mkfq_qPZ7Qh1B6ckhJ1P2GHU7yGK_Smq3Cce0dCzoPUp0ttl339L_wxYocLaY9o8qa7XKpUDfIleeT0waQ0wXHH9KqgBMU4&amp;attredirects=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лент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149080"/>
            <a:ext cx="2857500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79415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i="1" dirty="0"/>
              <a:t>Прошли года, но все же </a:t>
            </a:r>
            <a:r>
              <a:rPr lang="ru-RU" sz="1600" i="1" dirty="0" smtClean="0"/>
              <a:t>помним!</a:t>
            </a:r>
          </a:p>
          <a:p>
            <a:pPr marL="0" indent="0" algn="ctr">
              <a:buNone/>
            </a:pPr>
            <a:r>
              <a:rPr lang="ru-RU" sz="1600" i="1" dirty="0" smtClean="0"/>
              <a:t>Такое </a:t>
            </a:r>
            <a:r>
              <a:rPr lang="ru-RU" sz="1600" i="1" dirty="0"/>
              <a:t>нам нельзя забыть!</a:t>
            </a:r>
          </a:p>
          <a:p>
            <a:pPr marL="0" indent="0" algn="ctr">
              <a:buNone/>
            </a:pPr>
            <a:r>
              <a:rPr lang="ru-RU" sz="1600" i="1" dirty="0"/>
              <a:t>Ведь шла война! И в мыслях ловим:</a:t>
            </a:r>
          </a:p>
          <a:p>
            <a:pPr marL="0" indent="0" algn="ctr">
              <a:buNone/>
            </a:pPr>
            <a:r>
              <a:rPr lang="ru-RU" sz="1600" i="1" dirty="0"/>
              <a:t>Какая жизнь могла бы быть?!</a:t>
            </a:r>
          </a:p>
          <a:p>
            <a:pPr marL="0" indent="0" algn="ctr">
              <a:buNone/>
            </a:pPr>
            <a:r>
              <a:rPr lang="ru-RU" sz="1600" i="1" dirty="0"/>
              <a:t>Мы помним всех солдат погибших, </a:t>
            </a:r>
          </a:p>
          <a:p>
            <a:pPr marL="0" indent="0" algn="ctr">
              <a:buNone/>
            </a:pPr>
            <a:r>
              <a:rPr lang="ru-RU" sz="1600" i="1" dirty="0"/>
              <a:t>Как шли они на смертный бой, </a:t>
            </a:r>
          </a:p>
          <a:p>
            <a:pPr marL="0" indent="0" algn="ctr">
              <a:buNone/>
            </a:pPr>
            <a:r>
              <a:rPr lang="ru-RU" sz="1600" i="1" dirty="0"/>
              <a:t>Людей, о жизни всех моливших, </a:t>
            </a:r>
          </a:p>
          <a:p>
            <a:pPr marL="0" indent="0" algn="ctr">
              <a:buNone/>
            </a:pPr>
            <a:r>
              <a:rPr lang="ru-RU" sz="1600" i="1" dirty="0"/>
              <a:t>И тот ужасный, страшный вой.</a:t>
            </a:r>
          </a:p>
          <a:p>
            <a:pPr marL="0" indent="0" algn="ctr">
              <a:buNone/>
            </a:pPr>
            <a:r>
              <a:rPr lang="ru-RU" sz="1600" i="1" dirty="0" smtClean="0"/>
              <a:t>Всем </a:t>
            </a:r>
            <a:r>
              <a:rPr lang="ru-RU" sz="1600" i="1" dirty="0"/>
              <a:t>было страшно в эту пору, </a:t>
            </a:r>
          </a:p>
          <a:p>
            <a:pPr marL="0" indent="0" algn="ctr">
              <a:buNone/>
            </a:pPr>
            <a:r>
              <a:rPr lang="ru-RU" sz="1600" i="1" dirty="0"/>
              <a:t>Но мы стояли до конца!</a:t>
            </a:r>
          </a:p>
          <a:p>
            <a:pPr marL="0" indent="0" algn="ctr">
              <a:buNone/>
            </a:pPr>
            <a:r>
              <a:rPr lang="ru-RU" sz="1600" i="1" dirty="0"/>
              <a:t>Прошли ужасную дорогу, </a:t>
            </a:r>
          </a:p>
          <a:p>
            <a:pPr marL="0" indent="0" algn="ctr">
              <a:buNone/>
            </a:pPr>
            <a:r>
              <a:rPr lang="ru-RU" sz="1600" i="1" dirty="0"/>
              <a:t>Вдыхая запах пуль, свинца</a:t>
            </a:r>
            <a:r>
              <a:rPr lang="ru-RU" sz="1600" i="1" dirty="0" smtClean="0"/>
              <a:t>.</a:t>
            </a:r>
            <a:endParaRPr lang="ru-RU" sz="1600" i="1" dirty="0"/>
          </a:p>
          <a:p>
            <a:pPr marL="0" indent="0" algn="ctr">
              <a:buNone/>
            </a:pPr>
            <a:r>
              <a:rPr lang="ru-RU" sz="1600" i="1" dirty="0"/>
              <a:t>Но вот – рассвет и запах жизни!</a:t>
            </a:r>
          </a:p>
          <a:p>
            <a:pPr marL="0" indent="0" algn="ctr">
              <a:buNone/>
            </a:pPr>
            <a:r>
              <a:rPr lang="ru-RU" sz="1600" i="1" dirty="0"/>
              <a:t>Закончена была война, </a:t>
            </a:r>
          </a:p>
          <a:p>
            <a:pPr marL="0" indent="0" algn="ctr">
              <a:buNone/>
            </a:pPr>
            <a:r>
              <a:rPr lang="ru-RU" sz="1600" i="1" dirty="0"/>
              <a:t>И в мае День Победы дружно</a:t>
            </a:r>
          </a:p>
          <a:p>
            <a:pPr marL="0" indent="0" algn="ctr">
              <a:buNone/>
            </a:pPr>
            <a:r>
              <a:rPr lang="ru-RU" sz="1600" i="1" dirty="0"/>
              <a:t>Пусть отмечает вся страна!</a:t>
            </a:r>
          </a:p>
          <a:p>
            <a:pPr marL="0" indent="0" algn="ctr">
              <a:buNone/>
            </a:pPr>
            <a:r>
              <a:rPr lang="ru-RU" sz="1600" i="1" dirty="0"/>
              <a:t>Мы благодарны ветеранам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  <a:p>
            <a:pPr marL="0" indent="0" algn="ctr"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="" xmlns:p14="http://schemas.microsoft.com/office/powerpoint/2010/main" val="338097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i="1" dirty="0" smtClean="0"/>
              <a:t>			</a:t>
            </a:r>
          </a:p>
          <a:p>
            <a:pPr algn="just">
              <a:buNone/>
            </a:pPr>
            <a:r>
              <a:rPr lang="ru-RU" i="1" dirty="0" smtClean="0"/>
              <a:t>			Самое страшное, что может случиться в судьбе человека и всей страны - это война. Потоками крови и слез была омыта наша земля. Благодаря стойкости и мужеству нашего народа нашей Родине удалось выстоять и победить.   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525963"/>
          </a:xfrm>
        </p:spPr>
        <p:txBody>
          <a:bodyPr/>
          <a:lstStyle/>
          <a:p>
            <a:r>
              <a:rPr lang="ru-RU" b="1" i="1" dirty="0" smtClean="0"/>
              <a:t>И вот уже идет седьмое десятилетие после нашей победы в Великой Отечественной войне. Не было в России ни одной семьи, которой  не  коснулось пламя войны.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 smtClean="0"/>
              <a:t>Моя мама мне часто рассказывала о моих прабабушках и прадедушке, которые не воевали, а трудились в тылу, делая все посильное чтобы помогать фронту…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Коблова В.В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04864"/>
            <a:ext cx="2305050" cy="3048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/>
          <a:p>
            <a:r>
              <a:rPr lang="ru-RU" i="1" dirty="0" smtClean="0"/>
              <a:t>В грозные годы Великой Отечественной войны свою лепту в общую победу над фашизмом внесла и Охотская земля.</a:t>
            </a:r>
          </a:p>
          <a:p>
            <a:pPr>
              <a:buNone/>
            </a:pPr>
            <a:r>
              <a:rPr lang="ru-RU" dirty="0" smtClean="0"/>
              <a:t>   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229200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 smtClean="0">
                <a:solidFill>
                  <a:srgbClr val="B00000"/>
                </a:solidFill>
              </a:rPr>
              <a:t>Коблова</a:t>
            </a:r>
            <a:r>
              <a:rPr lang="ru-RU" sz="1600" b="1" dirty="0" smtClean="0">
                <a:solidFill>
                  <a:srgbClr val="B00000"/>
                </a:solidFill>
              </a:rPr>
              <a:t> Валентина Васильевна </a:t>
            </a:r>
            <a:r>
              <a:rPr lang="ru-RU" sz="1600" dirty="0" smtClean="0"/>
              <a:t>родилась в г.Курган. В 1930 году всей семьей (родители, 3 сестры и брат) переехали на Дальний Восток в с.Арка Охотского района.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7728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B00000"/>
                </a:solidFill>
              </a:rPr>
              <a:t>Моя прабабушка</a:t>
            </a:r>
            <a:endParaRPr lang="ru-RU" b="1" dirty="0">
              <a:solidFill>
                <a:srgbClr val="B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/>
          <a:p>
            <a:r>
              <a:rPr lang="ru-RU" i="1" dirty="0" smtClean="0"/>
              <a:t> </a:t>
            </a:r>
            <a:r>
              <a:rPr lang="ru-RU" sz="2400" i="1" dirty="0" smtClean="0"/>
              <a:t>С первых дней войны вся работа тыла была подчинена интересам обороны страны.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«Все для фронта, все для победы над врагом!» - под этим лозунгом жили и работали </a:t>
            </a:r>
            <a:r>
              <a:rPr lang="ru-RU" sz="2400" i="1" dirty="0" err="1" smtClean="0"/>
              <a:t>охотчане</a:t>
            </a:r>
            <a:r>
              <a:rPr lang="ru-RU" sz="2400" i="1" dirty="0" smtClean="0"/>
              <a:t>  – женщины, старики, подростки и дети, проводившие на фронт своих сыновей, мужей и отцов.</a:t>
            </a:r>
            <a:endParaRPr lang="ru-RU" i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image10990675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_9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3683000" cy="233703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628800"/>
            <a:ext cx="4614664" cy="7848872"/>
          </a:xfrm>
        </p:spPr>
        <p:txBody>
          <a:bodyPr/>
          <a:lstStyle/>
          <a:p>
            <a:r>
              <a:rPr lang="ru-RU" sz="2400" i="1" dirty="0" smtClean="0"/>
              <a:t>Валентина Васильевна была среди них. Рыбаки и рыбачки хорошо понимали, что от их ударной работы зависит снабжение Красной Армии, рабочих </a:t>
            </a:r>
            <a:r>
              <a:rPr lang="ru-RU" sz="2400" i="1" smtClean="0"/>
              <a:t>промышленных предприятий продовольствием</a:t>
            </a:r>
            <a:r>
              <a:rPr lang="ru-RU" sz="2400" i="1" dirty="0" smtClean="0"/>
              <a:t>. Уже в первые дни войны труженики колхоза принимали высокие обязательства, работали день и ночь над их выполнением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147248" cy="216024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B00000"/>
                </a:solidFill>
              </a:rPr>
              <a:t>Награды</a:t>
            </a:r>
            <a:endParaRPr lang="ru-RU" sz="2400" b="1" i="1" dirty="0">
              <a:solidFill>
                <a:srgbClr val="B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3826768" cy="2232249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/>
              <a:t>«60 лет Победы в ВОВ 1941-1945 годов»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5" name="Содержимое 4" descr="60 лет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3568" y="2348880"/>
            <a:ext cx="3048000" cy="1971675"/>
          </a:xfrm>
        </p:spPr>
      </p:pic>
      <p:sp>
        <p:nvSpPr>
          <p:cNvPr id="6" name="Прямоугольник 5"/>
          <p:cNvSpPr/>
          <p:nvPr/>
        </p:nvSpPr>
        <p:spPr>
          <a:xfrm>
            <a:off x="4499992" y="2060849"/>
            <a:ext cx="39604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«65 лет Победы в ВОВ 1941-1945 годов»</a:t>
            </a:r>
            <a:endParaRPr lang="ru-RU" sz="1400" dirty="0"/>
          </a:p>
        </p:txBody>
      </p:sp>
      <p:pic>
        <p:nvPicPr>
          <p:cNvPr id="7" name="Рисунок 6" descr="65 л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348880"/>
            <a:ext cx="3048000" cy="19907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15095" y="4293096"/>
            <a:ext cx="43138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«70 лет Победы в ВОВ 1941-1945 годов»</a:t>
            </a:r>
            <a:endParaRPr lang="ru-RU" sz="1400" dirty="0"/>
          </a:p>
        </p:txBody>
      </p:sp>
      <p:pic>
        <p:nvPicPr>
          <p:cNvPr id="9" name="Рисунок 8" descr="70 ле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3" y="4581128"/>
            <a:ext cx="2952328" cy="2063853"/>
          </a:xfrm>
          <a:prstGeom prst="rect">
            <a:avLst/>
          </a:prstGeom>
        </p:spPr>
      </p:pic>
      <p:pic>
        <p:nvPicPr>
          <p:cNvPr id="10" name="Рисунок 9" descr="медаль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4509120"/>
            <a:ext cx="981075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060848"/>
            <a:ext cx="7811145" cy="259228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B00000"/>
                </a:solidFill>
              </a:rPr>
              <a:t> ПОСЛЕ ВОЙНЫ:</a:t>
            </a:r>
            <a:endParaRPr lang="ru-RU" dirty="0" smtClean="0">
              <a:solidFill>
                <a:srgbClr val="B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/>
              <a:t>          </a:t>
            </a:r>
            <a:r>
              <a:rPr lang="ru-RU" sz="2400" dirty="0" smtClean="0"/>
              <a:t> </a:t>
            </a:r>
            <a:r>
              <a:rPr lang="ru-RU" sz="2400" i="1" dirty="0" smtClean="0"/>
              <a:t> С 1947 по сей день живет в г.Николаевске-на-Амуре. Работала бухгалтером в РАЙПО, преподавателем торгового дела в УПК.  За многолетний труд удостоена звания «Ветеран труда». 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b="1" dirty="0" smtClean="0">
                <a:solidFill>
                  <a:srgbClr val="B00000"/>
                </a:solidFill>
              </a:rPr>
              <a:t>КОБЛОВ ВАСИЛИЙ ИЛЬИЧ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B00000"/>
                </a:solidFill>
              </a:rPr>
              <a:t>(1924 - 1997)</a:t>
            </a:r>
            <a:endParaRPr lang="ru-RU" sz="2000" dirty="0" smtClean="0">
              <a:solidFill>
                <a:srgbClr val="B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Коблов В.И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420888"/>
            <a:ext cx="2608312" cy="3400121"/>
          </a:xfrm>
          <a:prstGeom prst="rect">
            <a:avLst/>
          </a:prstGeom>
          <a:ln w="50800">
            <a:solidFill>
              <a:srgbClr val="8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355976" y="2348880"/>
            <a:ext cx="33843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Коблов Василий Ильич</a:t>
            </a:r>
            <a:r>
              <a:rPr lang="ru-RU" sz="2400" dirty="0" smtClean="0"/>
              <a:t> </a:t>
            </a:r>
          </a:p>
          <a:p>
            <a:r>
              <a:rPr lang="ru-RU" sz="2400" i="1" dirty="0" smtClean="0"/>
              <a:t>родился в </a:t>
            </a:r>
            <a:r>
              <a:rPr lang="ru-RU" sz="2400" i="1" dirty="0" err="1" smtClean="0"/>
              <a:t>г.Иланске</a:t>
            </a:r>
            <a:r>
              <a:rPr lang="ru-RU" sz="2400" i="1" dirty="0" smtClean="0"/>
              <a:t> </a:t>
            </a:r>
          </a:p>
          <a:p>
            <a:r>
              <a:rPr lang="ru-RU" sz="2400" i="1" dirty="0" smtClean="0"/>
              <a:t>Красноярского края </a:t>
            </a:r>
          </a:p>
          <a:p>
            <a:r>
              <a:rPr lang="ru-RU" sz="2400" i="1" dirty="0" smtClean="0"/>
              <a:t>в крестьянской семье. </a:t>
            </a:r>
          </a:p>
          <a:p>
            <a:r>
              <a:rPr lang="ru-RU" sz="2400" i="1" dirty="0" smtClean="0"/>
              <a:t>В 1939 году всей семьей </a:t>
            </a:r>
          </a:p>
          <a:p>
            <a:r>
              <a:rPr lang="ru-RU" sz="2400" i="1" dirty="0" smtClean="0"/>
              <a:t>переехали в  с.Новая Иня Охотского района.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4">
  <a:themeElements>
    <a:clrScheme name="9 мая_07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9 мая_07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 мая_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Победы_04</Template>
  <TotalTime>207</TotalTime>
  <Words>367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День Победы_04</vt:lpstr>
      <vt:lpstr>«Война и моя семья»</vt:lpstr>
      <vt:lpstr>Слайд 2</vt:lpstr>
      <vt:lpstr>Слайд 3</vt:lpstr>
      <vt:lpstr>Слайд 4</vt:lpstr>
      <vt:lpstr>Слайд 5</vt:lpstr>
      <vt:lpstr>Слайд 6</vt:lpstr>
      <vt:lpstr>Награды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Ивановна</dc:creator>
  <cp:lastModifiedBy>user</cp:lastModifiedBy>
  <cp:revision>28</cp:revision>
  <dcterms:created xsi:type="dcterms:W3CDTF">2014-12-12T13:34:52Z</dcterms:created>
  <dcterms:modified xsi:type="dcterms:W3CDTF">2017-04-21T23:24:45Z</dcterms:modified>
</cp:coreProperties>
</file>