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8" r:id="rId2"/>
    <p:sldId id="280" r:id="rId3"/>
    <p:sldId id="28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4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F971E-BAA4-4A96-909B-F7E9D788CC77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4A533-AA52-4DD0-8456-A2533EA73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4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CED8-D2C9-4933-B8C0-49E603A4A25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D76-2ED4-467F-AFD5-3529233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1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CED8-D2C9-4933-B8C0-49E603A4A25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D76-2ED4-467F-AFD5-3529233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6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CED8-D2C9-4933-B8C0-49E603A4A25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D76-2ED4-467F-AFD5-3529233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4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CED8-D2C9-4933-B8C0-49E603A4A25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D76-2ED4-467F-AFD5-3529233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9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CED8-D2C9-4933-B8C0-49E603A4A25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D76-2ED4-467F-AFD5-3529233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2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CED8-D2C9-4933-B8C0-49E603A4A25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D76-2ED4-467F-AFD5-3529233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4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CED8-D2C9-4933-B8C0-49E603A4A25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D76-2ED4-467F-AFD5-3529233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4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CED8-D2C9-4933-B8C0-49E603A4A25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D76-2ED4-467F-AFD5-3529233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5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CED8-D2C9-4933-B8C0-49E603A4A25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D76-2ED4-467F-AFD5-3529233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5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CED8-D2C9-4933-B8C0-49E603A4A25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D76-2ED4-467F-AFD5-3529233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6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CED8-D2C9-4933-B8C0-49E603A4A25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CD76-2ED4-467F-AFD5-3529233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7CED8-D2C9-4933-B8C0-49E603A4A253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ACD76-2ED4-467F-AFD5-3529233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5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8880" y="308067"/>
            <a:ext cx="97942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Сенсорная игра «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Бизиборд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направлена  на развитие  мелкой моторики рук и ориентировки в пространстве, где дверной звонок, ночник, телефон и т.д. с трудом детям поддается открывание замков ключами. Но также с помощью нее можно закрепить знания цвета, формы, счет. Например, посчитай кнопки на телефоне , сколько колесиков , сколько дверных ручек и т.д. Можно поиграть в игру «кто живет в домике». Дверцы открываются ,а там спрятались герои сказок. Это необычно и очень интересно. Дети сами фантазируют и продумывают сюжет игры.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5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113" y="175116"/>
            <a:ext cx="8710787" cy="65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5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5249" r="1418"/>
          <a:stretch/>
        </p:blipFill>
        <p:spPr>
          <a:xfrm>
            <a:off x="708660" y="82036"/>
            <a:ext cx="4491046" cy="6541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11390" r="3482"/>
          <a:stretch/>
        </p:blipFill>
        <p:spPr>
          <a:xfrm>
            <a:off x="5573086" y="2125980"/>
            <a:ext cx="6336974" cy="374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5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100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сад-389</dc:creator>
  <cp:lastModifiedBy>сад-389</cp:lastModifiedBy>
  <cp:revision>15</cp:revision>
  <dcterms:created xsi:type="dcterms:W3CDTF">2016-04-18T10:57:16Z</dcterms:created>
  <dcterms:modified xsi:type="dcterms:W3CDTF">2017-04-21T09:42:16Z</dcterms:modified>
</cp:coreProperties>
</file>