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3ACE17-52BF-419F-9496-B5159163687F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2338CC-1CDC-47EA-A108-015C062BC0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Тигольских</a:t>
            </a:r>
            <a:r>
              <a:rPr lang="ru-RU" dirty="0" smtClean="0"/>
              <a:t> Ольга Николаевна </a:t>
            </a:r>
            <a:r>
              <a:rPr lang="ru-RU" dirty="0" err="1" smtClean="0"/>
              <a:t>г.Красноярск</a:t>
            </a:r>
            <a:r>
              <a:rPr lang="ru-RU" dirty="0" smtClean="0"/>
              <a:t> МБДОУ №259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</p:spPr>
        <p:txBody>
          <a:bodyPr/>
          <a:lstStyle/>
          <a:p>
            <a:r>
              <a:rPr lang="ru-RU" dirty="0" smtClean="0"/>
              <a:t>Образовательная совместная </a:t>
            </a:r>
            <a:r>
              <a:rPr lang="ru-RU" dirty="0" smtClean="0"/>
              <a:t>деятельность </a:t>
            </a:r>
            <a:r>
              <a:rPr lang="ru-RU" smtClean="0"/>
              <a:t>с дошкольниками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0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конкурс воспитателя\3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20688"/>
            <a:ext cx="748883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10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конкурс воспитателя\фото с фотопарата\100_46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3" y="2128597"/>
            <a:ext cx="4914428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конкурс воспитателя\фото с фотопарата\100_46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076329" cy="42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конкурс воспитателя\фото с фотопарата\100_46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5364361" cy="344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онкурс воспитателя\фото с фотопарата\100_47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04056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онкурс воспитателя\фото с фотопарата\100_45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898204" cy="233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40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конкурс воспитателя\151032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6" y="836712"/>
            <a:ext cx="7200800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конкурс воспитателя\2219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36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конкурс воспитателя\фотографии с детьми\IMG_89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5940425" cy="395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конкурс воспитателя\спортивные развлечения 27.05.15\IMG_89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8950"/>
            <a:ext cx="5028459" cy="241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онкурс воспитателя\спортивные развлечения 27.05.15\IMG_89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7" y="382946"/>
            <a:ext cx="5519905" cy="304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конкурс воспитателя\спортивные развлечения 27.05.15\IMG_89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7" y="3450921"/>
            <a:ext cx="3978325" cy="30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онкурс воспитателя\спортивные развлечения 27.05.15\IMG_89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258623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14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конкурс воспитателя\vyskazyvanie-pro-skazki-dlya-detey-56153-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20891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988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13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Образовательная совместная деятельность с дошкольниками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профессия-моё призвание</dc:title>
  <dc:creator>Слава</dc:creator>
  <cp:lastModifiedBy>Слава</cp:lastModifiedBy>
  <cp:revision>8</cp:revision>
  <dcterms:created xsi:type="dcterms:W3CDTF">2017-04-04T16:54:48Z</dcterms:created>
  <dcterms:modified xsi:type="dcterms:W3CDTF">2017-04-20T15:23:56Z</dcterms:modified>
</cp:coreProperties>
</file>