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092D50-A581-4157-85A9-D3C2C0209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E930CA-CFE2-45AA-BD2A-69EAFC51BAA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совместная деятельность с </a:t>
            </a:r>
            <a:r>
              <a:rPr lang="ru-RU" smtClean="0"/>
              <a:t>детьми </a:t>
            </a:r>
            <a:br>
              <a:rPr lang="ru-RU" smtClean="0"/>
            </a:br>
            <a:r>
              <a:rPr lang="ru-RU" smtClean="0"/>
              <a:t>1 младшей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Илларионова Надежда Геннадьевна </a:t>
            </a:r>
          </a:p>
          <a:p>
            <a:r>
              <a:rPr lang="ru-RU" dirty="0" err="1" smtClean="0"/>
              <a:t>г.Красноярск</a:t>
            </a:r>
            <a:r>
              <a:rPr lang="ru-RU" dirty="0" smtClean="0"/>
              <a:t>  МБДОУ №259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86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лава\Desktop\к.в\img-20141008152951-2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01216"/>
            <a:ext cx="792088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51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конкурс воспитателя\спортивные развлечения 27.05.15\IMG_8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76" y="2647534"/>
            <a:ext cx="4528187" cy="395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конкурс воспитателя\спортивные развлечения 27.05.15\IMG_89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23" y="260648"/>
            <a:ext cx="4122340" cy="30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онкурс воспитателя\спортивные развлечения 27.05.15\IMG_89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4680519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онкурс воспитателя\спортивные развлечения 27.05.15\IMG_899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" y="3140968"/>
            <a:ext cx="4698405" cy="3466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1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лава\Desktop\к.в\imag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5608265" cy="328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Слава\Desktop\к.в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60851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04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3546"/>
            <a:ext cx="3960440" cy="420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лава\Desktop\Сад\20170405_134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0" y="188640"/>
            <a:ext cx="87897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лава\Desktop\Сад\20170405_134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68" y="3079002"/>
            <a:ext cx="54774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7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пасибо за внимание гиф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8477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802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13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Образовательная совместная деятельность с детьми  1 младшей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профессия-мое призвание</dc:title>
  <dc:creator>Слава</dc:creator>
  <cp:lastModifiedBy>Слава</cp:lastModifiedBy>
  <cp:revision>10</cp:revision>
  <dcterms:created xsi:type="dcterms:W3CDTF">2017-04-05T16:29:34Z</dcterms:created>
  <dcterms:modified xsi:type="dcterms:W3CDTF">2017-04-20T15:22:19Z</dcterms:modified>
</cp:coreProperties>
</file>