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7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B461396-6D1A-4435-8938-33E127646820}" type="datetimeFigureOut">
              <a:rPr lang="ru-RU" smtClean="0"/>
              <a:t>20.04.2017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F122AE9-FFC1-4F46-AD0F-28DB7F0D8BE3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Образовательная совместная деятельность с детьми </a:t>
            </a:r>
            <a:br>
              <a:rPr lang="ru-RU" dirty="0" smtClean="0"/>
            </a:br>
            <a:r>
              <a:rPr lang="ru-RU" dirty="0" smtClean="0"/>
              <a:t>« Наши будни и праздники»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Воспитатель Шипула Оксана Александровна</a:t>
            </a:r>
          </a:p>
          <a:p>
            <a:r>
              <a:rPr lang="ru-RU" dirty="0" smtClean="0"/>
              <a:t>Г. Красноярск  МБДОУ №259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4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340768"/>
            <a:ext cx="86409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Воспитатель - это гончар, архитектор, садовник и скульптор.</a:t>
            </a:r>
          </a:p>
          <a:p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Воспитатель должен быть – добрым, образованным, ответственным, заботливым и внимательным, трудолюбивым, творческим, артистичным, коммуникабельным.</a:t>
            </a:r>
          </a:p>
        </p:txBody>
      </p:sp>
    </p:spTree>
    <p:extLst>
      <p:ext uri="{BB962C8B-B14F-4D97-AF65-F5344CB8AC3E}">
        <p14:creationId xmlns:p14="http://schemas.microsoft.com/office/powerpoint/2010/main" val="25056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668" y="980728"/>
            <a:ext cx="392494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3" y="980728"/>
            <a:ext cx="4776535" cy="28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968552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61656"/>
            <a:ext cx="4583636" cy="305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312522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73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конкурс воспитателя\Детский сад\DSCN106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104456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конкурс воспитателя\Детский сад\DSCN10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56793"/>
            <a:ext cx="4104456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60851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61048"/>
            <a:ext cx="458981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227147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8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конкурс воспитателя\img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036496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7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131</TotalTime>
  <Words>48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Волна</vt:lpstr>
      <vt:lpstr>Образовательная совместная деятельность с детьми  « Наши будни и праздники»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профессия-мое призвание</dc:title>
  <dc:creator>Слава</dc:creator>
  <cp:lastModifiedBy>Слава</cp:lastModifiedBy>
  <cp:revision>13</cp:revision>
  <dcterms:created xsi:type="dcterms:W3CDTF">2017-04-04T14:52:20Z</dcterms:created>
  <dcterms:modified xsi:type="dcterms:W3CDTF">2017-04-20T14:15:12Z</dcterms:modified>
</cp:coreProperties>
</file>